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 id="258" r:id="rId4"/>
    <p:sldId id="259" r:id="rId5"/>
    <p:sldId id="261" r:id="rId6"/>
    <p:sldId id="262"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0AE30D24-BA57-447C-8C5A-5C7C0CA4C1D9}" type="datetimeFigureOut">
              <a:rPr lang="en-AU" smtClean="0"/>
              <a:t>20/01/2015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64DB787-46E8-4846-868C-4E821C4BF677}" type="slidenum">
              <a:rPr lang="en-AU" smtClean="0"/>
              <a:t>‹#›</a:t>
            </a:fld>
            <a:endParaRPr lang="en-AU"/>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E30D24-BA57-447C-8C5A-5C7C0CA4C1D9}" type="datetimeFigureOut">
              <a:rPr lang="en-AU" smtClean="0"/>
              <a:t>20/01/2015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64DB787-46E8-4846-868C-4E821C4BF677}"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E30D24-BA57-447C-8C5A-5C7C0CA4C1D9}" type="datetimeFigureOut">
              <a:rPr lang="en-AU" smtClean="0"/>
              <a:t>20/01/2015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64DB787-46E8-4846-868C-4E821C4BF677}"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0AE30D24-BA57-447C-8C5A-5C7C0CA4C1D9}" type="datetimeFigureOut">
              <a:rPr lang="en-AU" smtClean="0"/>
              <a:t>20/01/2015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64DB787-46E8-4846-868C-4E821C4BF677}" type="slidenum">
              <a:rPr lang="en-AU" smtClean="0"/>
              <a:t>‹#›</a:t>
            </a:fld>
            <a:endParaRPr lang="en-AU"/>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E30D24-BA57-447C-8C5A-5C7C0CA4C1D9}" type="datetimeFigureOut">
              <a:rPr lang="en-AU" smtClean="0"/>
              <a:t>20/01/2015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64DB787-46E8-4846-868C-4E821C4BF677}"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0AE30D24-BA57-447C-8C5A-5C7C0CA4C1D9}" type="datetimeFigureOut">
              <a:rPr lang="en-AU" smtClean="0"/>
              <a:t>20/01/2015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64DB787-46E8-4846-868C-4E821C4BF677}"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AE30D24-BA57-447C-8C5A-5C7C0CA4C1D9}" type="datetimeFigureOut">
              <a:rPr lang="en-AU" smtClean="0"/>
              <a:t>20/01/2015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64DB787-46E8-4846-868C-4E821C4BF677}"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AE30D24-BA57-447C-8C5A-5C7C0CA4C1D9}" type="datetimeFigureOut">
              <a:rPr lang="en-AU" smtClean="0"/>
              <a:t>20/01/2015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64DB787-46E8-4846-868C-4E821C4BF677}"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E30D24-BA57-447C-8C5A-5C7C0CA4C1D9}" type="datetimeFigureOut">
              <a:rPr lang="en-AU" smtClean="0"/>
              <a:t>20/01/2015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64DB787-46E8-4846-868C-4E821C4BF677}"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E30D24-BA57-447C-8C5A-5C7C0CA4C1D9}" type="datetimeFigureOut">
              <a:rPr lang="en-AU" smtClean="0"/>
              <a:t>20/01/2015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64DB787-46E8-4846-868C-4E821C4BF677}"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E30D24-BA57-447C-8C5A-5C7C0CA4C1D9}" type="datetimeFigureOut">
              <a:rPr lang="en-AU" smtClean="0"/>
              <a:t>20/01/2015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64DB787-46E8-4846-868C-4E821C4BF677}" type="slidenum">
              <a:rPr lang="en-AU" smtClean="0"/>
              <a:t>‹#›</a:t>
            </a:fld>
            <a:endParaRPr lang="en-AU"/>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0AE30D24-BA57-447C-8C5A-5C7C0CA4C1D9}" type="datetimeFigureOut">
              <a:rPr lang="en-AU" smtClean="0"/>
              <a:t>20/01/2015</a:t>
            </a:fld>
            <a:endParaRPr lang="en-AU"/>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AU"/>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E64DB787-46E8-4846-868C-4E821C4BF677}" type="slidenum">
              <a:rPr lang="en-AU" smtClean="0"/>
              <a:t>‹#›</a:t>
            </a:fld>
            <a:endParaRPr lang="en-A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AU" dirty="0" smtClean="0"/>
              <a:t>Or we might just call it Digi Tech</a:t>
            </a:r>
          </a:p>
          <a:p>
            <a:endParaRPr lang="en-AU" dirty="0"/>
          </a:p>
        </p:txBody>
      </p:sp>
      <p:sp>
        <p:nvSpPr>
          <p:cNvPr id="3" name="Title 2"/>
          <p:cNvSpPr>
            <a:spLocks noGrp="1"/>
          </p:cNvSpPr>
          <p:nvPr>
            <p:ph type="ctrTitle"/>
          </p:nvPr>
        </p:nvSpPr>
        <p:spPr/>
        <p:txBody>
          <a:bodyPr/>
          <a:lstStyle/>
          <a:p>
            <a:r>
              <a:rPr lang="en-AU" dirty="0" smtClean="0"/>
              <a:t>Welcome to Digital Technologies</a:t>
            </a:r>
            <a:endParaRPr lang="en-AU" dirty="0"/>
          </a:p>
        </p:txBody>
      </p:sp>
    </p:spTree>
    <p:extLst>
      <p:ext uri="{BB962C8B-B14F-4D97-AF65-F5344CB8AC3E}">
        <p14:creationId xmlns:p14="http://schemas.microsoft.com/office/powerpoint/2010/main" val="74488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AU" dirty="0" smtClean="0"/>
              <a:t>Programmers are Problem Solvers</a:t>
            </a:r>
            <a:endParaRPr lang="en-AU" dirty="0"/>
          </a:p>
        </p:txBody>
      </p:sp>
      <p:sp>
        <p:nvSpPr>
          <p:cNvPr id="2" name="Title 1"/>
          <p:cNvSpPr>
            <a:spLocks noGrp="1"/>
          </p:cNvSpPr>
          <p:nvPr>
            <p:ph type="ctrTitle"/>
          </p:nvPr>
        </p:nvSpPr>
        <p:spPr/>
        <p:txBody>
          <a:bodyPr/>
          <a:lstStyle/>
          <a:p>
            <a:r>
              <a:rPr lang="en-AU" dirty="0" smtClean="0"/>
              <a:t>PAPS</a:t>
            </a:r>
            <a:endParaRPr lang="en-AU" dirty="0"/>
          </a:p>
        </p:txBody>
      </p:sp>
    </p:spTree>
    <p:extLst>
      <p:ext uri="{BB962C8B-B14F-4D97-AF65-F5344CB8AC3E}">
        <p14:creationId xmlns:p14="http://schemas.microsoft.com/office/powerpoint/2010/main" val="3622076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PAPS</a:t>
            </a:r>
            <a:endParaRPr lang="en-AU" dirty="0"/>
          </a:p>
        </p:txBody>
      </p:sp>
      <p:sp>
        <p:nvSpPr>
          <p:cNvPr id="3" name="Content Placeholder 2"/>
          <p:cNvSpPr>
            <a:spLocks noGrp="1"/>
          </p:cNvSpPr>
          <p:nvPr>
            <p:ph sz="quarter" idx="13"/>
          </p:nvPr>
        </p:nvSpPr>
        <p:spPr/>
        <p:txBody>
          <a:bodyPr/>
          <a:lstStyle/>
          <a:p>
            <a:r>
              <a:rPr lang="en-AU" dirty="0" smtClean="0"/>
              <a:t>Home Entertainment – Computer programmers fixed that problem</a:t>
            </a:r>
          </a:p>
          <a:p>
            <a:r>
              <a:rPr lang="en-AU" dirty="0" smtClean="0"/>
              <a:t>City traffic management -- </a:t>
            </a:r>
            <a:r>
              <a:rPr lang="en-AU" dirty="0"/>
              <a:t>Computer programmers fixed that </a:t>
            </a:r>
            <a:r>
              <a:rPr lang="en-AU" dirty="0" smtClean="0"/>
              <a:t>problem</a:t>
            </a:r>
          </a:p>
          <a:p>
            <a:r>
              <a:rPr lang="en-AU" dirty="0" smtClean="0"/>
              <a:t>Calculations -- </a:t>
            </a:r>
            <a:r>
              <a:rPr lang="en-AU" dirty="0"/>
              <a:t>Computer programmers fixed that </a:t>
            </a:r>
            <a:r>
              <a:rPr lang="en-AU" dirty="0" smtClean="0"/>
              <a:t>problem</a:t>
            </a:r>
          </a:p>
          <a:p>
            <a:r>
              <a:rPr lang="en-AU" dirty="0" smtClean="0"/>
              <a:t>Writing  -- </a:t>
            </a:r>
            <a:r>
              <a:rPr lang="en-AU" dirty="0"/>
              <a:t>Computer programmers fixed that </a:t>
            </a:r>
            <a:r>
              <a:rPr lang="en-AU" dirty="0" smtClean="0"/>
              <a:t>problem</a:t>
            </a:r>
          </a:p>
          <a:p>
            <a:r>
              <a:rPr lang="en-AU" dirty="0" smtClean="0"/>
              <a:t>Assignments  -- </a:t>
            </a:r>
            <a:r>
              <a:rPr lang="en-AU" dirty="0"/>
              <a:t>Computer programmers fixed that </a:t>
            </a:r>
            <a:r>
              <a:rPr lang="en-AU" dirty="0" smtClean="0"/>
              <a:t>problem</a:t>
            </a:r>
          </a:p>
          <a:p>
            <a:r>
              <a:rPr lang="en-AU" dirty="0" smtClean="0"/>
              <a:t>Space Exploration  -- </a:t>
            </a:r>
            <a:r>
              <a:rPr lang="en-AU" dirty="0"/>
              <a:t>Computer programmers fixed that </a:t>
            </a:r>
            <a:r>
              <a:rPr lang="en-AU" dirty="0" smtClean="0"/>
              <a:t>problem</a:t>
            </a:r>
          </a:p>
          <a:p>
            <a:r>
              <a:rPr lang="en-AU" dirty="0" smtClean="0"/>
              <a:t>Smart Phones  -- </a:t>
            </a:r>
            <a:r>
              <a:rPr lang="en-AU" dirty="0"/>
              <a:t>Computer programmers fixed that </a:t>
            </a:r>
            <a:r>
              <a:rPr lang="en-AU" dirty="0" smtClean="0"/>
              <a:t>problem</a:t>
            </a:r>
          </a:p>
          <a:p>
            <a:r>
              <a:rPr lang="en-AU" dirty="0" smtClean="0"/>
              <a:t>Record Players ???  -- </a:t>
            </a:r>
            <a:r>
              <a:rPr lang="en-AU" dirty="0"/>
              <a:t>Computer programmers fixed that </a:t>
            </a:r>
            <a:r>
              <a:rPr lang="en-AU" dirty="0" smtClean="0"/>
              <a:t>problem</a:t>
            </a:r>
          </a:p>
          <a:p>
            <a:r>
              <a:rPr lang="en-AU" dirty="0" smtClean="0"/>
              <a:t>Cassette Players ???  -- </a:t>
            </a:r>
            <a:r>
              <a:rPr lang="en-AU" dirty="0"/>
              <a:t>Computer programmers fixed that </a:t>
            </a:r>
            <a:r>
              <a:rPr lang="en-AU" dirty="0" smtClean="0"/>
              <a:t>problem</a:t>
            </a:r>
          </a:p>
          <a:p>
            <a:r>
              <a:rPr lang="en-AU" sz="2400" b="1" dirty="0" smtClean="0"/>
              <a:t>Can you think of anything else?</a:t>
            </a:r>
            <a:endParaRPr lang="en-AU" sz="2400" b="1" dirty="0"/>
          </a:p>
        </p:txBody>
      </p:sp>
    </p:spTree>
    <p:extLst>
      <p:ext uri="{BB962C8B-B14F-4D97-AF65-F5344CB8AC3E}">
        <p14:creationId xmlns:p14="http://schemas.microsoft.com/office/powerpoint/2010/main" val="60195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Digi Tech</a:t>
            </a:r>
            <a:endParaRPr lang="en-AU" dirty="0"/>
          </a:p>
        </p:txBody>
      </p:sp>
      <p:sp>
        <p:nvSpPr>
          <p:cNvPr id="3" name="Content Placeholder 2"/>
          <p:cNvSpPr>
            <a:spLocks noGrp="1"/>
          </p:cNvSpPr>
          <p:nvPr>
            <p:ph sz="quarter" idx="13"/>
          </p:nvPr>
        </p:nvSpPr>
        <p:spPr/>
        <p:txBody>
          <a:bodyPr/>
          <a:lstStyle/>
          <a:p>
            <a:pPr marL="0" indent="0" algn="ctr">
              <a:buNone/>
            </a:pPr>
            <a:r>
              <a:rPr lang="en-AU" b="1" dirty="0" smtClean="0"/>
              <a:t>Who can tell me what these two symbols represent?</a:t>
            </a:r>
            <a:endParaRPr lang="en-AU" b="1" dirty="0"/>
          </a:p>
        </p:txBody>
      </p:sp>
      <p:sp>
        <p:nvSpPr>
          <p:cNvPr id="4" name="Donut 3"/>
          <p:cNvSpPr/>
          <p:nvPr/>
        </p:nvSpPr>
        <p:spPr>
          <a:xfrm>
            <a:off x="3771572" y="3197754"/>
            <a:ext cx="792088" cy="792088"/>
          </a:xfrm>
          <a:prstGeom prst="donut">
            <a:avLst>
              <a:gd name="adj" fmla="val 129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cxnSp>
        <p:nvCxnSpPr>
          <p:cNvPr id="7" name="Straight Connector 6"/>
          <p:cNvCxnSpPr/>
          <p:nvPr/>
        </p:nvCxnSpPr>
        <p:spPr>
          <a:xfrm>
            <a:off x="4907021" y="3197754"/>
            <a:ext cx="0" cy="792088"/>
          </a:xfrm>
          <a:prstGeom prst="line">
            <a:avLst/>
          </a:prstGeom>
          <a:ln w="762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2108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fltVal val="0"/>
                                          </p:val>
                                        </p:tav>
                                        <p:tav tm="100000">
                                          <p:val>
                                            <p:strVal val="#ppt_w"/>
                                          </p:val>
                                        </p:tav>
                                      </p:tavLst>
                                    </p:anim>
                                    <p:anim calcmode="lin" valueType="num">
                                      <p:cBhvr>
                                        <p:cTn id="8" dur="2000" fill="hold"/>
                                        <p:tgtEl>
                                          <p:spTgt spid="7"/>
                                        </p:tgtEl>
                                        <p:attrNameLst>
                                          <p:attrName>ppt_h</p:attrName>
                                        </p:attrNameLst>
                                      </p:cBhvr>
                                      <p:tavLst>
                                        <p:tav tm="0">
                                          <p:val>
                                            <p:fltVal val="0"/>
                                          </p:val>
                                        </p:tav>
                                        <p:tav tm="100000">
                                          <p:val>
                                            <p:strVal val="#ppt_h"/>
                                          </p:val>
                                        </p:tav>
                                      </p:tavLst>
                                    </p:anim>
                                    <p:anim calcmode="lin" valueType="num">
                                      <p:cBhvr>
                                        <p:cTn id="9" dur="2000" fill="hold"/>
                                        <p:tgtEl>
                                          <p:spTgt spid="7"/>
                                        </p:tgtEl>
                                        <p:attrNameLst>
                                          <p:attrName>style.rotation</p:attrName>
                                        </p:attrNameLst>
                                      </p:cBhvr>
                                      <p:tavLst>
                                        <p:tav tm="0">
                                          <p:val>
                                            <p:fltVal val="90"/>
                                          </p:val>
                                        </p:tav>
                                        <p:tav tm="100000">
                                          <p:val>
                                            <p:fltVal val="0"/>
                                          </p:val>
                                        </p:tav>
                                      </p:tavLst>
                                    </p:anim>
                                    <p:animEffect transition="in" filter="fade">
                                      <p:cBhvr>
                                        <p:cTn id="10" dur="2000"/>
                                        <p:tgtEl>
                                          <p:spTgt spid="7"/>
                                        </p:tgtEl>
                                      </p:cBhvr>
                                    </p:animEffect>
                                  </p:childTnLst>
                                </p:cTn>
                              </p:par>
                            </p:childTnLst>
                          </p:cTn>
                        </p:par>
                        <p:par>
                          <p:cTn id="11" fill="hold">
                            <p:stCondLst>
                              <p:cond delay="2000"/>
                            </p:stCondLst>
                            <p:childTnLst>
                              <p:par>
                                <p:cTn id="12" presetID="45" presetClass="entr" presetSubtype="0" fill="hold" grpId="0" nodeType="afterEffect">
                                  <p:stCondLst>
                                    <p:cond delay="150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Digi Tech</a:t>
            </a:r>
            <a:endParaRPr lang="en-AU" dirty="0"/>
          </a:p>
        </p:txBody>
      </p:sp>
      <p:sp>
        <p:nvSpPr>
          <p:cNvPr id="3" name="Content Placeholder 2"/>
          <p:cNvSpPr>
            <a:spLocks noGrp="1"/>
          </p:cNvSpPr>
          <p:nvPr>
            <p:ph sz="quarter" idx="13"/>
          </p:nvPr>
        </p:nvSpPr>
        <p:spPr/>
        <p:txBody>
          <a:bodyPr/>
          <a:lstStyle/>
          <a:p>
            <a:r>
              <a:rPr lang="en-AU" dirty="0" smtClean="0"/>
              <a:t>There are many answers but what if the symbols are laid out in a different way, then what do they mean?</a:t>
            </a:r>
            <a:endParaRPr lang="en-AU" dirty="0"/>
          </a:p>
        </p:txBody>
      </p:sp>
      <p:grpSp>
        <p:nvGrpSpPr>
          <p:cNvPr id="10" name="Group 9"/>
          <p:cNvGrpSpPr/>
          <p:nvPr/>
        </p:nvGrpSpPr>
        <p:grpSpPr>
          <a:xfrm>
            <a:off x="2839857" y="3187140"/>
            <a:ext cx="3637169" cy="1257271"/>
            <a:chOff x="2839857" y="3187140"/>
            <a:chExt cx="3637169" cy="1257271"/>
          </a:xfrm>
        </p:grpSpPr>
        <p:grpSp>
          <p:nvGrpSpPr>
            <p:cNvPr id="8" name="Group 7"/>
            <p:cNvGrpSpPr/>
            <p:nvPr/>
          </p:nvGrpSpPr>
          <p:grpSpPr>
            <a:xfrm>
              <a:off x="2839857" y="3187140"/>
              <a:ext cx="1135449" cy="1167350"/>
              <a:chOff x="3131840" y="3197754"/>
              <a:chExt cx="1135449" cy="1167350"/>
            </a:xfrm>
          </p:grpSpPr>
          <p:sp>
            <p:nvSpPr>
              <p:cNvPr id="5" name="Donut 4"/>
              <p:cNvSpPr/>
              <p:nvPr/>
            </p:nvSpPr>
            <p:spPr>
              <a:xfrm>
                <a:off x="3131840" y="3197754"/>
                <a:ext cx="1135449" cy="1167350"/>
              </a:xfrm>
              <a:prstGeom prst="donut">
                <a:avLst>
                  <a:gd name="adj" fmla="val 129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cxnSp>
            <p:nvCxnSpPr>
              <p:cNvPr id="6" name="Straight Connector 5"/>
              <p:cNvCxnSpPr/>
              <p:nvPr/>
            </p:nvCxnSpPr>
            <p:spPr>
              <a:xfrm>
                <a:off x="3699564" y="3516230"/>
                <a:ext cx="0" cy="560842"/>
              </a:xfrm>
              <a:prstGeom prst="line">
                <a:avLst/>
              </a:prstGeom>
              <a:ln w="762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4367" y="3187140"/>
              <a:ext cx="79375" cy="79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Block Arc 8"/>
            <p:cNvSpPr/>
            <p:nvPr/>
          </p:nvSpPr>
          <p:spPr>
            <a:xfrm rot="16200000">
              <a:off x="5311731" y="3279116"/>
              <a:ext cx="1105956" cy="1224634"/>
            </a:xfrm>
            <a:prstGeom prst="blockArc">
              <a:avLst>
                <a:gd name="adj1" fmla="val 542667"/>
                <a:gd name="adj2" fmla="val 20561473"/>
                <a:gd name="adj3" fmla="val 119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grpSp>
    </p:spTree>
    <p:extLst>
      <p:ext uri="{BB962C8B-B14F-4D97-AF65-F5344CB8AC3E}">
        <p14:creationId xmlns:p14="http://schemas.microsoft.com/office/powerpoint/2010/main" val="2994630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25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4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Digi Tech</a:t>
            </a:r>
            <a:endParaRPr lang="en-AU" dirty="0"/>
          </a:p>
        </p:txBody>
      </p:sp>
      <p:sp>
        <p:nvSpPr>
          <p:cNvPr id="3" name="Content Placeholder 2"/>
          <p:cNvSpPr>
            <a:spLocks noGrp="1"/>
          </p:cNvSpPr>
          <p:nvPr>
            <p:ph sz="quarter" idx="13"/>
          </p:nvPr>
        </p:nvSpPr>
        <p:spPr/>
        <p:txBody>
          <a:bodyPr/>
          <a:lstStyle/>
          <a:p>
            <a:r>
              <a:rPr lang="en-AU" dirty="0" smtClean="0"/>
              <a:t>Did anyone think of them as a ‘Zero’ and a ‘One’</a:t>
            </a:r>
          </a:p>
          <a:p>
            <a:r>
              <a:rPr lang="en-AU" dirty="0" smtClean="0"/>
              <a:t>Have you ever heard of ‘binary’?, it is basically a way of counting and in binary there is only two numbers and they are zero and one, confused.</a:t>
            </a:r>
          </a:p>
          <a:p>
            <a:r>
              <a:rPr lang="en-AU" dirty="0" smtClean="0"/>
              <a:t>A computer is one of the smartest things in the world, True or False?</a:t>
            </a:r>
          </a:p>
          <a:p>
            <a:r>
              <a:rPr lang="en-AU" dirty="0" smtClean="0"/>
              <a:t>Fun Fact #1 Computers can only read two numbers  ‘Zero’ and ‘One’, does this change your answer to the last question?</a:t>
            </a:r>
          </a:p>
          <a:p>
            <a:r>
              <a:rPr lang="en-AU" dirty="0" smtClean="0"/>
              <a:t>The zero and one can also be looked at as </a:t>
            </a:r>
            <a:r>
              <a:rPr lang="en-AU" b="1" dirty="0" smtClean="0"/>
              <a:t>‘OFF’</a:t>
            </a:r>
            <a:r>
              <a:rPr lang="en-AU" dirty="0" smtClean="0"/>
              <a:t> and </a:t>
            </a:r>
            <a:r>
              <a:rPr lang="en-AU" b="1" dirty="0" smtClean="0"/>
              <a:t>‘ON’, </a:t>
            </a:r>
            <a:r>
              <a:rPr lang="en-AU" dirty="0" smtClean="0"/>
              <a:t>the zero for off and the one for on and this is why they now use the zero and one as the world wide symbol for the power button on most appliances. </a:t>
            </a:r>
          </a:p>
          <a:p>
            <a:r>
              <a:rPr lang="en-AU" dirty="0" smtClean="0"/>
              <a:t>As you progress through Digi Tech you will learn much more about binary and the way that computers work, for now though we need to look at how a computer thinks. </a:t>
            </a:r>
            <a:endParaRPr lang="en-AU" dirty="0"/>
          </a:p>
        </p:txBody>
      </p:sp>
    </p:spTree>
    <p:extLst>
      <p:ext uri="{BB962C8B-B14F-4D97-AF65-F5344CB8AC3E}">
        <p14:creationId xmlns:p14="http://schemas.microsoft.com/office/powerpoint/2010/main" val="93539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25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2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25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2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25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2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25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27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25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up)">
                                      <p:cBhvr>
                                        <p:cTn id="32" dur="27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Digi Tech</a:t>
            </a:r>
          </a:p>
        </p:txBody>
      </p:sp>
      <p:sp>
        <p:nvSpPr>
          <p:cNvPr id="3" name="Content Placeholder 2"/>
          <p:cNvSpPr>
            <a:spLocks noGrp="1"/>
          </p:cNvSpPr>
          <p:nvPr>
            <p:ph sz="quarter" idx="13"/>
          </p:nvPr>
        </p:nvSpPr>
        <p:spPr>
          <a:xfrm>
            <a:off x="686414" y="1659632"/>
            <a:ext cx="7924800" cy="4114800"/>
          </a:xfrm>
        </p:spPr>
        <p:txBody>
          <a:bodyPr/>
          <a:lstStyle/>
          <a:p>
            <a:r>
              <a:rPr lang="en-AU" dirty="0" smtClean="0"/>
              <a:t>Your task right now is to open a word document or similar and tell me how to brush your teeth, step by step ( but be careful as you may need to add some steps after I have had a look). </a:t>
            </a:r>
          </a:p>
          <a:p>
            <a:endParaRPr lang="en-AU" dirty="0"/>
          </a:p>
        </p:txBody>
      </p:sp>
      <p:pic>
        <p:nvPicPr>
          <p:cNvPr id="2050" name="Picture 2" descr="C:\Users\lhoad\AppData\Local\Microsoft\Windows\Temporary Internet Files\Content.IE5\QTJWE1OC\8219616743_4a73ae8de0_z[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22877">
            <a:off x="2183125" y="2899015"/>
            <a:ext cx="1950720" cy="93268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lhoad\AppData\Local\Microsoft\Windows\Temporary Internet Files\Content.IE5\R5DI35Z9\practice___glass_of_water_by_g_hanabi-d4g7k9q[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4521518"/>
            <a:ext cx="115212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lhoad\AppData\Local\Microsoft\Windows\Temporary Internet Files\Content.IE5\R5DI35Z9\large-Toothbrush-and-toothpaste-66.6-5521[1].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470736">
            <a:off x="2599602" y="4198423"/>
            <a:ext cx="2272966" cy="109481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lhoad\AppData\Local\Microsoft\Windows\Temporary Internet Files\Content.IE5\QTJWE1OC\Toothbrush-and-Toothpaste[1].jpe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473384">
            <a:off x="5527033" y="2893645"/>
            <a:ext cx="2488218" cy="97916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C:\Users\lhoad\AppData\Local\Microsoft\Windows\Temporary Internet Files\Content.IE5\R5DI35Z9\Water-glass.65135259[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0701396">
            <a:off x="1169649" y="4040777"/>
            <a:ext cx="954079" cy="1065389"/>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C:\Users\lhoad\AppData\Local\Microsoft\Windows\Temporary Internet Files\Content.IE5\DODPY9OB\water-tap-16309-large[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392000" y="3273600"/>
            <a:ext cx="513628" cy="443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051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6" presetClass="entr" presetSubtype="21" fill="hold" nodeType="afterEffect">
                                  <p:stCondLst>
                                    <p:cond delay="1000"/>
                                  </p:stCondLst>
                                  <p:childTnLst>
                                    <p:set>
                                      <p:cBhvr>
                                        <p:cTn id="11" dur="1" fill="hold">
                                          <p:stCondLst>
                                            <p:cond delay="0"/>
                                          </p:stCondLst>
                                        </p:cTn>
                                        <p:tgtEl>
                                          <p:spTgt spid="2052"/>
                                        </p:tgtEl>
                                        <p:attrNameLst>
                                          <p:attrName>style.visibility</p:attrName>
                                        </p:attrNameLst>
                                      </p:cBhvr>
                                      <p:to>
                                        <p:strVal val="visible"/>
                                      </p:to>
                                    </p:set>
                                    <p:animEffect transition="in" filter="barn(inVertical)">
                                      <p:cBhvr>
                                        <p:cTn id="12" dur="1500"/>
                                        <p:tgtEl>
                                          <p:spTgt spid="2052"/>
                                        </p:tgtEl>
                                      </p:cBhvr>
                                    </p:animEffect>
                                  </p:childTnLst>
                                </p:cTn>
                              </p:par>
                            </p:childTnLst>
                          </p:cTn>
                        </p:par>
                        <p:par>
                          <p:cTn id="13" fill="hold">
                            <p:stCondLst>
                              <p:cond delay="3000"/>
                            </p:stCondLst>
                            <p:childTnLst>
                              <p:par>
                                <p:cTn id="14" presetID="6" presetClass="entr" presetSubtype="16" fill="hold" nodeType="afterEffect">
                                  <p:stCondLst>
                                    <p:cond delay="1000"/>
                                  </p:stCondLst>
                                  <p:childTnLst>
                                    <p:set>
                                      <p:cBhvr>
                                        <p:cTn id="15" dur="1" fill="hold">
                                          <p:stCondLst>
                                            <p:cond delay="0"/>
                                          </p:stCondLst>
                                        </p:cTn>
                                        <p:tgtEl>
                                          <p:spTgt spid="2054"/>
                                        </p:tgtEl>
                                        <p:attrNameLst>
                                          <p:attrName>style.visibility</p:attrName>
                                        </p:attrNameLst>
                                      </p:cBhvr>
                                      <p:to>
                                        <p:strVal val="visible"/>
                                      </p:to>
                                    </p:set>
                                    <p:animEffect transition="in" filter="circle(in)">
                                      <p:cBhvr>
                                        <p:cTn id="16" dur="2000"/>
                                        <p:tgtEl>
                                          <p:spTgt spid="2054"/>
                                        </p:tgtEl>
                                      </p:cBhvr>
                                    </p:animEffect>
                                  </p:childTnLst>
                                </p:cTn>
                              </p:par>
                            </p:childTnLst>
                          </p:cTn>
                        </p:par>
                        <p:par>
                          <p:cTn id="17" fill="hold">
                            <p:stCondLst>
                              <p:cond delay="6000"/>
                            </p:stCondLst>
                            <p:childTnLst>
                              <p:par>
                                <p:cTn id="18" presetID="6" presetClass="entr" presetSubtype="16" fill="hold" nodeType="afterEffect">
                                  <p:stCondLst>
                                    <p:cond delay="1000"/>
                                  </p:stCondLst>
                                  <p:childTnLst>
                                    <p:set>
                                      <p:cBhvr>
                                        <p:cTn id="19" dur="1" fill="hold">
                                          <p:stCondLst>
                                            <p:cond delay="0"/>
                                          </p:stCondLst>
                                        </p:cTn>
                                        <p:tgtEl>
                                          <p:spTgt spid="2056"/>
                                        </p:tgtEl>
                                        <p:attrNameLst>
                                          <p:attrName>style.visibility</p:attrName>
                                        </p:attrNameLst>
                                      </p:cBhvr>
                                      <p:to>
                                        <p:strVal val="visible"/>
                                      </p:to>
                                    </p:set>
                                    <p:animEffect transition="in" filter="circle(in)">
                                      <p:cBhvr>
                                        <p:cTn id="20" dur="2000"/>
                                        <p:tgtEl>
                                          <p:spTgt spid="2056"/>
                                        </p:tgtEl>
                                      </p:cBhvr>
                                    </p:animEffect>
                                  </p:childTnLst>
                                </p:cTn>
                              </p:par>
                            </p:childTnLst>
                          </p:cTn>
                        </p:par>
                        <p:par>
                          <p:cTn id="21" fill="hold">
                            <p:stCondLst>
                              <p:cond delay="9000"/>
                            </p:stCondLst>
                            <p:childTnLst>
                              <p:par>
                                <p:cTn id="22" presetID="45" presetClass="entr" presetSubtype="0" fill="hold" nodeType="afterEffect">
                                  <p:stCondLst>
                                    <p:cond delay="1000"/>
                                  </p:stCondLst>
                                  <p:childTnLst>
                                    <p:set>
                                      <p:cBhvr>
                                        <p:cTn id="23" dur="1" fill="hold">
                                          <p:stCondLst>
                                            <p:cond delay="0"/>
                                          </p:stCondLst>
                                        </p:cTn>
                                        <p:tgtEl>
                                          <p:spTgt spid="2051"/>
                                        </p:tgtEl>
                                        <p:attrNameLst>
                                          <p:attrName>style.visibility</p:attrName>
                                        </p:attrNameLst>
                                      </p:cBhvr>
                                      <p:to>
                                        <p:strVal val="visible"/>
                                      </p:to>
                                    </p:set>
                                    <p:animEffect transition="in" filter="fade">
                                      <p:cBhvr>
                                        <p:cTn id="24" dur="2000"/>
                                        <p:tgtEl>
                                          <p:spTgt spid="2051"/>
                                        </p:tgtEl>
                                      </p:cBhvr>
                                    </p:animEffect>
                                    <p:anim calcmode="lin" valueType="num">
                                      <p:cBhvr>
                                        <p:cTn id="25" dur="2000" fill="hold"/>
                                        <p:tgtEl>
                                          <p:spTgt spid="2051"/>
                                        </p:tgtEl>
                                        <p:attrNameLst>
                                          <p:attrName>ppt_w</p:attrName>
                                        </p:attrNameLst>
                                      </p:cBhvr>
                                      <p:tavLst>
                                        <p:tav tm="0" fmla="#ppt_w*sin(2.5*pi*$)">
                                          <p:val>
                                            <p:fltVal val="0"/>
                                          </p:val>
                                        </p:tav>
                                        <p:tav tm="100000">
                                          <p:val>
                                            <p:fltVal val="1"/>
                                          </p:val>
                                        </p:tav>
                                      </p:tavLst>
                                    </p:anim>
                                    <p:anim calcmode="lin" valueType="num">
                                      <p:cBhvr>
                                        <p:cTn id="26" dur="2000" fill="hold"/>
                                        <p:tgtEl>
                                          <p:spTgt spid="2051"/>
                                        </p:tgtEl>
                                        <p:attrNameLst>
                                          <p:attrName>ppt_h</p:attrName>
                                        </p:attrNameLst>
                                      </p:cBhvr>
                                      <p:tavLst>
                                        <p:tav tm="0">
                                          <p:val>
                                            <p:strVal val="#ppt_h"/>
                                          </p:val>
                                        </p:tav>
                                        <p:tav tm="100000">
                                          <p:val>
                                            <p:strVal val="#ppt_h"/>
                                          </p:val>
                                        </p:tav>
                                      </p:tavLst>
                                    </p:anim>
                                  </p:childTnLst>
                                </p:cTn>
                              </p:par>
                            </p:childTnLst>
                          </p:cTn>
                        </p:par>
                        <p:par>
                          <p:cTn id="27" fill="hold">
                            <p:stCondLst>
                              <p:cond delay="12000"/>
                            </p:stCondLst>
                            <p:childTnLst>
                              <p:par>
                                <p:cTn id="28" presetID="53" presetClass="entr" presetSubtype="16" fill="hold" nodeType="afterEffect">
                                  <p:stCondLst>
                                    <p:cond delay="1000"/>
                                  </p:stCondLst>
                                  <p:childTnLst>
                                    <p:set>
                                      <p:cBhvr>
                                        <p:cTn id="29" dur="1" fill="hold">
                                          <p:stCondLst>
                                            <p:cond delay="0"/>
                                          </p:stCondLst>
                                        </p:cTn>
                                        <p:tgtEl>
                                          <p:spTgt spid="2057"/>
                                        </p:tgtEl>
                                        <p:attrNameLst>
                                          <p:attrName>style.visibility</p:attrName>
                                        </p:attrNameLst>
                                      </p:cBhvr>
                                      <p:to>
                                        <p:strVal val="visible"/>
                                      </p:to>
                                    </p:set>
                                    <p:anim calcmode="lin" valueType="num">
                                      <p:cBhvr>
                                        <p:cTn id="30" dur="1000" fill="hold"/>
                                        <p:tgtEl>
                                          <p:spTgt spid="2057"/>
                                        </p:tgtEl>
                                        <p:attrNameLst>
                                          <p:attrName>ppt_w</p:attrName>
                                        </p:attrNameLst>
                                      </p:cBhvr>
                                      <p:tavLst>
                                        <p:tav tm="0">
                                          <p:val>
                                            <p:fltVal val="0"/>
                                          </p:val>
                                        </p:tav>
                                        <p:tav tm="100000">
                                          <p:val>
                                            <p:strVal val="#ppt_w"/>
                                          </p:val>
                                        </p:tav>
                                      </p:tavLst>
                                    </p:anim>
                                    <p:anim calcmode="lin" valueType="num">
                                      <p:cBhvr>
                                        <p:cTn id="31" dur="1000" fill="hold"/>
                                        <p:tgtEl>
                                          <p:spTgt spid="2057"/>
                                        </p:tgtEl>
                                        <p:attrNameLst>
                                          <p:attrName>ppt_h</p:attrName>
                                        </p:attrNameLst>
                                      </p:cBhvr>
                                      <p:tavLst>
                                        <p:tav tm="0">
                                          <p:val>
                                            <p:fltVal val="0"/>
                                          </p:val>
                                        </p:tav>
                                        <p:tav tm="100000">
                                          <p:val>
                                            <p:strVal val="#ppt_h"/>
                                          </p:val>
                                        </p:tav>
                                      </p:tavLst>
                                    </p:anim>
                                    <p:animEffect transition="in" filter="fade">
                                      <p:cBhvr>
                                        <p:cTn id="32" dur="1000"/>
                                        <p:tgtEl>
                                          <p:spTgt spid="2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539</TotalTime>
  <Words>354</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Horizon</vt:lpstr>
      <vt:lpstr>Welcome to Digital Technologies</vt:lpstr>
      <vt:lpstr>PAPS</vt:lpstr>
      <vt:lpstr>PAPS</vt:lpstr>
      <vt:lpstr>Digi Tech</vt:lpstr>
      <vt:lpstr>Digi Tech</vt:lpstr>
      <vt:lpstr>Digi Tech</vt:lpstr>
      <vt:lpstr>Digi Tech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PAPS</dc:title>
  <dc:creator>Windows User</dc:creator>
  <cp:lastModifiedBy>Windows User</cp:lastModifiedBy>
  <cp:revision>12</cp:revision>
  <dcterms:created xsi:type="dcterms:W3CDTF">2015-01-20T02:19:58Z</dcterms:created>
  <dcterms:modified xsi:type="dcterms:W3CDTF">2015-01-20T11:19:45Z</dcterms:modified>
</cp:coreProperties>
</file>