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5" d="100"/>
          <a:sy n="65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MU2 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bhavanjeet</a:t>
            </a:r>
            <a:r>
              <a:rPr lang="en-AU" dirty="0" smtClean="0"/>
              <a:t> </a:t>
            </a:r>
            <a:r>
              <a:rPr lang="en-AU" dirty="0" err="1" smtClean="0"/>
              <a:t>kaur-singh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6796"/>
            <a:ext cx="2043029" cy="306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6801"/>
            <a:ext cx="2079361" cy="311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6799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william</a:t>
            </a:r>
            <a:r>
              <a:rPr lang="en-AU" dirty="0" smtClean="0"/>
              <a:t> </a:t>
            </a:r>
            <a:r>
              <a:rPr lang="en-AU" dirty="0" err="1" smtClean="0"/>
              <a:t>kennedy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70" y="2447183"/>
            <a:ext cx="1827278" cy="2740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7590"/>
            <a:ext cx="1827278" cy="274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7391"/>
            <a:ext cx="1870236" cy="2805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74324" cy="311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87505"/>
            <a:ext cx="2074547" cy="3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karis</a:t>
            </a:r>
            <a:r>
              <a:rPr lang="en-AU" dirty="0" smtClean="0"/>
              <a:t> </a:t>
            </a:r>
            <a:r>
              <a:rPr lang="en-AU" dirty="0" err="1" smtClean="0"/>
              <a:t>moffatt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66752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48" y="2473162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6061"/>
            <a:ext cx="2042363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81433" cy="3122149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oliver</a:t>
            </a:r>
            <a:r>
              <a:rPr lang="en-AU" dirty="0" smtClean="0"/>
              <a:t> </a:t>
            </a:r>
            <a:r>
              <a:rPr lang="en-AU" dirty="0" err="1" smtClean="0"/>
              <a:t>phua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88665"/>
            <a:ext cx="2163161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04708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52374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bryce</a:t>
            </a:r>
            <a:r>
              <a:rPr lang="en-AU" dirty="0" smtClean="0"/>
              <a:t> </a:t>
            </a:r>
            <a:r>
              <a:rPr lang="en-AU" dirty="0" err="1" smtClean="0"/>
              <a:t>sposato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7299"/>
            <a:ext cx="2075823" cy="311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7390"/>
            <a:ext cx="2059969" cy="3089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8197"/>
            <a:ext cx="2085865" cy="312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Jake </a:t>
            </a:r>
            <a:r>
              <a:rPr lang="en-AU" dirty="0" err="1" smtClean="0"/>
              <a:t>thompson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0879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0878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483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92" y="2420888"/>
            <a:ext cx="2191052" cy="3286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6332"/>
            <a:ext cx="2176253" cy="326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6332"/>
            <a:ext cx="2176253" cy="3264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91"/>
            <a:ext cx="2176253" cy="3264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1895"/>
            <a:ext cx="2184758" cy="32771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126876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kern="1200" cap="all" spc="22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Miss </a:t>
            </a:r>
            <a:r>
              <a:rPr lang="en-AU" dirty="0" err="1" smtClean="0"/>
              <a:t>tahlulah</a:t>
            </a:r>
            <a:r>
              <a:rPr lang="en-AU" dirty="0" smtClean="0"/>
              <a:t> </a:t>
            </a:r>
            <a:r>
              <a:rPr lang="en-AU" dirty="0" err="1" smtClean="0"/>
              <a:t>tillett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2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Those that have already </a:t>
            </a:r>
            <a:br>
              <a:rPr lang="en-AU" dirty="0" smtClean="0"/>
            </a:br>
            <a:r>
              <a:rPr lang="en-AU" dirty="0" smtClean="0"/>
              <a:t>said farewell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92896"/>
            <a:ext cx="1542865" cy="2314298"/>
          </a:xfrm>
        </p:spPr>
      </p:pic>
      <p:grpSp>
        <p:nvGrpSpPr>
          <p:cNvPr id="11" name="Group 10"/>
          <p:cNvGrpSpPr/>
          <p:nvPr/>
        </p:nvGrpSpPr>
        <p:grpSpPr>
          <a:xfrm>
            <a:off x="3560348" y="2492896"/>
            <a:ext cx="1542865" cy="2702576"/>
            <a:chOff x="3560348" y="2492896"/>
            <a:chExt cx="1542865" cy="2702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48" y="2492896"/>
              <a:ext cx="1542865" cy="23142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5696" y="482614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Jayden Everett</a:t>
              </a:r>
              <a:endParaRPr lang="en-A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47428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Aaron Matthews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5580112" y="2506346"/>
            <a:ext cx="1663264" cy="2673484"/>
            <a:chOff x="5573032" y="2506346"/>
            <a:chExt cx="1663264" cy="2673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032" y="2506346"/>
              <a:ext cx="1584176" cy="23762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80112" y="481049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Lochlann</a:t>
              </a:r>
              <a:r>
                <a:rPr lang="en-AU" dirty="0" smtClean="0"/>
                <a:t> Fuchs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8816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83285"/>
            <a:ext cx="1932541" cy="2898811"/>
          </a:xfrm>
        </p:spPr>
      </p:pic>
      <p:grpSp>
        <p:nvGrpSpPr>
          <p:cNvPr id="8" name="Group 7"/>
          <p:cNvGrpSpPr/>
          <p:nvPr/>
        </p:nvGrpSpPr>
        <p:grpSpPr>
          <a:xfrm>
            <a:off x="1355955" y="2393003"/>
            <a:ext cx="1959861" cy="3258426"/>
            <a:chOff x="1892059" y="2404310"/>
            <a:chExt cx="1959861" cy="3258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404310"/>
              <a:ext cx="1944216" cy="29163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92059" y="52934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Izabella Murphy</a:t>
              </a:r>
              <a:endParaRPr lang="en-A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9912" y="5276097"/>
            <a:ext cx="193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Crystal </a:t>
            </a:r>
            <a:r>
              <a:rPr lang="en-AU" dirty="0" err="1" smtClean="0"/>
              <a:t>Traettino</a:t>
            </a:r>
            <a:r>
              <a:rPr lang="en-AU" dirty="0" smtClean="0"/>
              <a:t>-Hams</a:t>
            </a:r>
            <a:endParaRPr lang="en-AU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01759"/>
            <a:ext cx="1932540" cy="2898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5301208"/>
            <a:ext cx="19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Katelin Blain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9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83285"/>
            <a:ext cx="1932540" cy="2898811"/>
          </a:xfrm>
        </p:spPr>
      </p:pic>
      <p:grpSp>
        <p:nvGrpSpPr>
          <p:cNvPr id="8" name="Group 7"/>
          <p:cNvGrpSpPr/>
          <p:nvPr/>
        </p:nvGrpSpPr>
        <p:grpSpPr>
          <a:xfrm>
            <a:off x="1355955" y="2393003"/>
            <a:ext cx="1959861" cy="3258426"/>
            <a:chOff x="1892059" y="2404310"/>
            <a:chExt cx="1959861" cy="3258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404310"/>
              <a:ext cx="1944216" cy="29163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92059" y="52934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Mareena</a:t>
              </a:r>
              <a:r>
                <a:rPr lang="en-AU" dirty="0" smtClean="0"/>
                <a:t> Duncan</a:t>
              </a:r>
              <a:endParaRPr lang="en-A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9912" y="5276097"/>
            <a:ext cx="19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Luke Hills</a:t>
            </a:r>
            <a:endParaRPr lang="en-AU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01759"/>
            <a:ext cx="1932540" cy="289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5301208"/>
            <a:ext cx="19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Joshua Magee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4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liam</a:t>
            </a:r>
            <a:r>
              <a:rPr lang="en-AU" dirty="0" smtClean="0"/>
              <a:t> </a:t>
            </a:r>
            <a:r>
              <a:rPr lang="en-AU" dirty="0" err="1" smtClean="0"/>
              <a:t>beckman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31" y="2420888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83285"/>
            <a:ext cx="1932540" cy="2898810"/>
          </a:xfrm>
        </p:spPr>
      </p:pic>
      <p:grpSp>
        <p:nvGrpSpPr>
          <p:cNvPr id="8" name="Group 7"/>
          <p:cNvGrpSpPr/>
          <p:nvPr/>
        </p:nvGrpSpPr>
        <p:grpSpPr>
          <a:xfrm>
            <a:off x="1355955" y="2393003"/>
            <a:ext cx="1959861" cy="3258426"/>
            <a:chOff x="1892059" y="2404310"/>
            <a:chExt cx="1959861" cy="3258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404310"/>
              <a:ext cx="1944216" cy="29163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92059" y="52934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Taylah</a:t>
              </a:r>
              <a:r>
                <a:rPr lang="en-AU" dirty="0" smtClean="0"/>
                <a:t> Marks</a:t>
              </a:r>
              <a:endParaRPr lang="en-A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9912" y="5276097"/>
            <a:ext cx="19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Kieryn</a:t>
            </a:r>
            <a:r>
              <a:rPr lang="en-AU" dirty="0" smtClean="0"/>
              <a:t> </a:t>
            </a:r>
            <a:r>
              <a:rPr lang="en-AU" dirty="0" err="1" smtClean="0"/>
              <a:t>Pybus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5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emily</a:t>
            </a:r>
            <a:r>
              <a:rPr lang="en-AU" dirty="0" smtClean="0"/>
              <a:t> </a:t>
            </a:r>
            <a:r>
              <a:rPr lang="en-AU" dirty="0" err="1" smtClean="0"/>
              <a:t>bremner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2420888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52220" cy="30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69872" cy="31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7466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09029" cy="3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Mr timothy </a:t>
            </a:r>
            <a:r>
              <a:rPr lang="en-AU" dirty="0" err="1" smtClean="0"/>
              <a:t>brotherton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7" y="2440817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7683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61270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7683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daboh</a:t>
            </a:r>
            <a:r>
              <a:rPr lang="en-AU" dirty="0" smtClean="0"/>
              <a:t> </a:t>
            </a:r>
            <a:r>
              <a:rPr lang="en-AU" dirty="0" err="1" smtClean="0"/>
              <a:t>forna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19140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06021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7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aidan</a:t>
            </a:r>
            <a:r>
              <a:rPr lang="en-AU" dirty="0" smtClean="0"/>
              <a:t> foster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45" y="2440656"/>
            <a:ext cx="2043761" cy="306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1529"/>
            <a:ext cx="2036734" cy="305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9883"/>
            <a:ext cx="2060875" cy="309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43641"/>
            <a:ext cx="2028431" cy="304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60875" cy="3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sheridan</a:t>
            </a:r>
            <a:r>
              <a:rPr lang="en-AU" dirty="0" smtClean="0"/>
              <a:t> </a:t>
            </a:r>
            <a:r>
              <a:rPr lang="en-AU" dirty="0" err="1" smtClean="0"/>
              <a:t>ireland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9" y="2467849"/>
            <a:ext cx="2109278" cy="3163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6409"/>
            <a:ext cx="2092901" cy="3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5928"/>
            <a:ext cx="2097571" cy="314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5928"/>
            <a:ext cx="2097571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0725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andrew</a:t>
            </a:r>
            <a:r>
              <a:rPr lang="en-AU" dirty="0" smtClean="0"/>
              <a:t> </a:t>
            </a:r>
            <a:r>
              <a:rPr lang="en-AU" dirty="0" err="1" smtClean="0"/>
              <a:t>jan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15" y="2526420"/>
            <a:ext cx="1941119" cy="2911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13286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13372"/>
            <a:ext cx="1987569" cy="298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970808" cy="295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953369" cy="2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trenae</a:t>
            </a:r>
            <a:r>
              <a:rPr lang="en-AU" dirty="0" smtClean="0"/>
              <a:t> </a:t>
            </a:r>
            <a:r>
              <a:rPr lang="en-AU" dirty="0" err="1" smtClean="0"/>
              <a:t>jia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7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1975365" cy="296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25892"/>
            <a:ext cx="2000036" cy="30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038315" cy="305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0320"/>
            <a:ext cx="2021115" cy="3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88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MU2 2011 - 2015</vt:lpstr>
      <vt:lpstr>Mr liam beckman</vt:lpstr>
      <vt:lpstr>Miss emily bremner</vt:lpstr>
      <vt:lpstr>Mr timothy brotherton</vt:lpstr>
      <vt:lpstr>Mr daboh forna</vt:lpstr>
      <vt:lpstr>Mr aidan foster</vt:lpstr>
      <vt:lpstr>Miss sheridan ireland</vt:lpstr>
      <vt:lpstr>Mr andrew jan</vt:lpstr>
      <vt:lpstr>Miss trenae jia</vt:lpstr>
      <vt:lpstr>Miss bhavanjeet kaur-singh</vt:lpstr>
      <vt:lpstr>Mr william kennedy</vt:lpstr>
      <vt:lpstr>Miss karis moffatt</vt:lpstr>
      <vt:lpstr>Mr oliver phua</vt:lpstr>
      <vt:lpstr>Mr bryce sposato</vt:lpstr>
      <vt:lpstr>Mr Jake thompson</vt:lpstr>
      <vt:lpstr>PowerPoint Presentation</vt:lpstr>
      <vt:lpstr>Those that have already  said farewell</vt:lpstr>
      <vt:lpstr>Those that have already  said farewell</vt:lpstr>
      <vt:lpstr>Those that have already  said farewell</vt:lpstr>
      <vt:lpstr>Those that have already  said farewell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Windows User</cp:lastModifiedBy>
  <cp:revision>47</cp:revision>
  <dcterms:created xsi:type="dcterms:W3CDTF">2015-05-22T01:57:40Z</dcterms:created>
  <dcterms:modified xsi:type="dcterms:W3CDTF">2015-11-06T02:37:45Z</dcterms:modified>
</cp:coreProperties>
</file>