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13/11/2015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400" dirty="0" smtClean="0">
                <a:latin typeface="Baskerville Old Face" panose="02020602080505020303" pitchFamily="18" charset="0"/>
              </a:rPr>
              <a:t>MURRAY 1 2011 - 2015</a:t>
            </a:r>
            <a:endParaRPr lang="en-AU" sz="44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400800" cy="1584176"/>
          </a:xfrm>
        </p:spPr>
        <p:txBody>
          <a:bodyPr>
            <a:noAutofit/>
          </a:bodyPr>
          <a:lstStyle/>
          <a:p>
            <a:r>
              <a:rPr lang="en-AU" sz="8800" dirty="0" smtClean="0"/>
              <a:t>Farewell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Mr Justin </a:t>
            </a:r>
            <a:r>
              <a:rPr lang="en-AU" dirty="0" err="1" smtClean="0">
                <a:latin typeface="Baskerville Old Face" panose="02020602080505020303" pitchFamily="18" charset="0"/>
              </a:rPr>
              <a:t>hayton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47" y="2360645"/>
            <a:ext cx="2195455" cy="32931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92" y="2360645"/>
            <a:ext cx="2178410" cy="3267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99" y="2360645"/>
            <a:ext cx="2217149" cy="3325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66" y="2369280"/>
            <a:ext cx="2229036" cy="3343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20" y="2358573"/>
            <a:ext cx="2232248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Mr </a:t>
            </a:r>
            <a:r>
              <a:rPr lang="en-AU" dirty="0" err="1" smtClean="0">
                <a:latin typeface="Baskerville Old Face" panose="02020602080505020303" pitchFamily="18" charset="0"/>
              </a:rPr>
              <a:t>jesse</a:t>
            </a:r>
            <a:r>
              <a:rPr lang="en-AU" dirty="0" smtClean="0">
                <a:latin typeface="Baskerville Old Face" panose="02020602080505020303" pitchFamily="18" charset="0"/>
              </a:rPr>
              <a:t> </a:t>
            </a:r>
            <a:r>
              <a:rPr lang="en-AU" dirty="0" err="1" smtClean="0">
                <a:latin typeface="Baskerville Old Face" panose="02020602080505020303" pitchFamily="18" charset="0"/>
              </a:rPr>
              <a:t>herwig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1" y="2328956"/>
            <a:ext cx="2221528" cy="33322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1" y="2328956"/>
            <a:ext cx="2221528" cy="333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1" y="2328956"/>
            <a:ext cx="2221528" cy="3332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35" y="2334055"/>
            <a:ext cx="2217993" cy="3326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0" y="2328956"/>
            <a:ext cx="2221529" cy="33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61" y="2315849"/>
            <a:ext cx="2266267" cy="33994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68" y="2324620"/>
            <a:ext cx="2271462" cy="3407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9" y="2320323"/>
            <a:ext cx="2271462" cy="3407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Mr Brandon </a:t>
            </a:r>
            <a:r>
              <a:rPr lang="en-AU" dirty="0" err="1" smtClean="0">
                <a:latin typeface="Baskerville Old Face" panose="02020602080505020303" pitchFamily="18" charset="0"/>
              </a:rPr>
              <a:t>howard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5" y="2330540"/>
            <a:ext cx="2261997" cy="339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01" y="2334251"/>
            <a:ext cx="2261996" cy="33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Baskerville Old Face" panose="02020602080505020303" pitchFamily="18" charset="0"/>
              </a:rPr>
              <a:t>Miss penny </a:t>
            </a:r>
            <a:r>
              <a:rPr lang="en-AU" dirty="0" err="1" smtClean="0">
                <a:latin typeface="Baskerville Old Face" panose="02020602080505020303" pitchFamily="18" charset="0"/>
              </a:rPr>
              <a:t>howton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36240"/>
            <a:ext cx="2225524" cy="33382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40" y="2346634"/>
            <a:ext cx="2219312" cy="3328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40" y="2353015"/>
            <a:ext cx="2219312" cy="3328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2" y="2341628"/>
            <a:ext cx="2208246" cy="331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34" y="2348881"/>
            <a:ext cx="220824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Mr Thomas jolly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30" y="2406077"/>
            <a:ext cx="2202721" cy="33040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06" y="2407090"/>
            <a:ext cx="2193454" cy="3290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74" y="2435925"/>
            <a:ext cx="2176702" cy="3265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78104"/>
            <a:ext cx="2204065" cy="3306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10" y="2364725"/>
            <a:ext cx="2206566" cy="33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Miss Siobhan Kehoe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09" y="2321355"/>
            <a:ext cx="2251930" cy="3377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09" y="2336075"/>
            <a:ext cx="2251930" cy="3377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63" y="2332100"/>
            <a:ext cx="2261772" cy="3392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09" y="2317337"/>
            <a:ext cx="2242090" cy="3363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72" y="2332100"/>
            <a:ext cx="2232248" cy="3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412776"/>
            <a:ext cx="4800600" cy="576064"/>
          </a:xfrm>
        </p:spPr>
        <p:txBody>
          <a:bodyPr>
            <a:noAutofit/>
          </a:bodyPr>
          <a:lstStyle/>
          <a:p>
            <a:r>
              <a:rPr lang="en-AU" sz="2800" dirty="0" smtClean="0">
                <a:latin typeface="Baskerville Old Face" panose="02020602080505020303" pitchFamily="18" charset="0"/>
              </a:rPr>
              <a:t>Mr </a:t>
            </a:r>
            <a:r>
              <a:rPr lang="en-AU" sz="2800" dirty="0" err="1" smtClean="0">
                <a:latin typeface="Baskerville Old Face" panose="02020602080505020303" pitchFamily="18" charset="0"/>
              </a:rPr>
              <a:t>liam</a:t>
            </a:r>
            <a:r>
              <a:rPr lang="en-AU" sz="2800" dirty="0" smtClean="0">
                <a:latin typeface="Baskerville Old Face" panose="02020602080505020303" pitchFamily="18" charset="0"/>
              </a:rPr>
              <a:t> </a:t>
            </a:r>
            <a:r>
              <a:rPr lang="en-AU" sz="2800" dirty="0" err="1" smtClean="0">
                <a:latin typeface="Baskerville Old Face" panose="02020602080505020303" pitchFamily="18" charset="0"/>
              </a:rPr>
              <a:t>landman</a:t>
            </a:r>
            <a:endParaRPr lang="en-AU" sz="2800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13" y="2329166"/>
            <a:ext cx="2238678" cy="33580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13" y="2347025"/>
            <a:ext cx="2223557" cy="333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67" y="2329166"/>
            <a:ext cx="2232248" cy="3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Miss Rebecca shield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57754"/>
            <a:ext cx="2194873" cy="32923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57754"/>
            <a:ext cx="2194873" cy="3292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3346"/>
            <a:ext cx="2194873" cy="3292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3346"/>
            <a:ext cx="2194873" cy="3292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8938"/>
            <a:ext cx="2194873" cy="32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skerville Old Face" panose="02020602080505020303" pitchFamily="18" charset="0"/>
              </a:rPr>
              <a:t>Mr </a:t>
            </a:r>
            <a:r>
              <a:rPr lang="en-AU" dirty="0" err="1" smtClean="0">
                <a:latin typeface="Baskerville Old Face" panose="02020602080505020303" pitchFamily="18" charset="0"/>
              </a:rPr>
              <a:t>shawn</a:t>
            </a:r>
            <a:r>
              <a:rPr lang="en-AU" dirty="0" smtClean="0">
                <a:latin typeface="Baskerville Old Face" panose="02020602080505020303" pitchFamily="18" charset="0"/>
              </a:rPr>
              <a:t> </a:t>
            </a:r>
            <a:r>
              <a:rPr lang="en-AU" dirty="0" err="1" smtClean="0">
                <a:latin typeface="Baskerville Old Face" panose="02020602080505020303" pitchFamily="18" charset="0"/>
              </a:rPr>
              <a:t>tidswell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4" y="2348880"/>
            <a:ext cx="2232248" cy="334837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4" y="2348880"/>
            <a:ext cx="2232248" cy="334837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0" y="2351544"/>
            <a:ext cx="2232248" cy="334837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4" y="2354208"/>
            <a:ext cx="2232248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skerville Old Face" panose="02020602080505020303" pitchFamily="18" charset="0"/>
              </a:rPr>
              <a:t>Mr </a:t>
            </a:r>
            <a:r>
              <a:rPr lang="en-AU" dirty="0" smtClean="0">
                <a:latin typeface="Baskerville Old Face" panose="02020602080505020303" pitchFamily="18" charset="0"/>
              </a:rPr>
              <a:t>Anthony </a:t>
            </a:r>
            <a:r>
              <a:rPr lang="en-AU" dirty="0" err="1" smtClean="0">
                <a:latin typeface="Baskerville Old Face" panose="02020602080505020303" pitchFamily="18" charset="0"/>
              </a:rPr>
              <a:t>vincin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38711"/>
            <a:ext cx="2232248" cy="334837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38710"/>
            <a:ext cx="2232248" cy="334837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52091"/>
            <a:ext cx="2232248" cy="334837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14" y="2352090"/>
            <a:ext cx="2232248" cy="334837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52089"/>
            <a:ext cx="2232248" cy="33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Mr </a:t>
            </a:r>
            <a:r>
              <a:rPr lang="en-AU" dirty="0" err="1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joel</a:t>
            </a:r>
            <a:r>
              <a:rPr lang="en-AU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 </a:t>
            </a:r>
            <a:r>
              <a:rPr lang="en-AU" dirty="0" err="1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austen</a:t>
            </a:r>
            <a:endParaRPr lang="en-AU" dirty="0">
              <a:latin typeface="Baskerville Old Face" panose="02020602080505020303" pitchFamily="18" charset="0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08" y="2290579"/>
            <a:ext cx="2272847" cy="3409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61" y="2301602"/>
            <a:ext cx="2238185" cy="3357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38" y="2287292"/>
            <a:ext cx="2238185" cy="3357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30" y="2317050"/>
            <a:ext cx="2255200" cy="3382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06" y="2348022"/>
            <a:ext cx="2232247" cy="33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Students we have said farewell to before this year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9" y="2838333"/>
            <a:ext cx="1524000" cy="228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9712" y="2869597"/>
            <a:ext cx="1524000" cy="2655332"/>
            <a:chOff x="1341620" y="2808134"/>
            <a:chExt cx="1524000" cy="2655332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620" y="2808134"/>
              <a:ext cx="1524000" cy="2286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41620" y="5094134"/>
              <a:ext cx="1494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Jayden Aldous</a:t>
              </a:r>
              <a:endParaRPr lang="en-AU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796136" y="5155597"/>
            <a:ext cx="116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/>
              <a:t>Siainiu</a:t>
            </a:r>
            <a:r>
              <a:rPr lang="en-AU" dirty="0" smtClean="0"/>
              <a:t> Rea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89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Students we have said farewell to before this year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994701" y="5183612"/>
            <a:ext cx="15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Taylor Ireland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615920" y="5183612"/>
            <a:ext cx="1521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Kasey Gibson</a:t>
            </a:r>
            <a:endParaRPr lang="en-AU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00" y="2866126"/>
            <a:ext cx="1524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38" y="2866126"/>
            <a:ext cx="1518411" cy="22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Students we have said farewell to before this year</a:t>
            </a:r>
            <a:endParaRPr lang="en-AU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04663"/>
            <a:ext cx="1524000" cy="2286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9740"/>
            <a:ext cx="1540615" cy="23109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6750" y="5090663"/>
            <a:ext cx="1540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Megan </a:t>
            </a:r>
            <a:r>
              <a:rPr lang="en-AU" dirty="0" err="1" smtClean="0"/>
              <a:t>Benkler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940152" y="5076167"/>
            <a:ext cx="147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  Luke Rendell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01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Students we have said farewell to before this year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05078"/>
            <a:ext cx="1524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05078"/>
            <a:ext cx="15240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5099462"/>
            <a:ext cx="155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Dylan Sparrow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292080" y="5091078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  Courtney Bond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03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Students we have said farewell to before this year</a:t>
            </a:r>
            <a:endParaRPr lang="en-AU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0" y="2804663"/>
            <a:ext cx="1524000" cy="2286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98" y="2804663"/>
            <a:ext cx="1524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4493" y="5115369"/>
            <a:ext cx="1890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 Bronwyn Bradley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366932" y="5084145"/>
            <a:ext cx="1829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 </a:t>
            </a:r>
            <a:r>
              <a:rPr lang="en-AU" dirty="0" err="1" smtClean="0"/>
              <a:t>Tani</a:t>
            </a:r>
            <a:r>
              <a:rPr lang="en-AU" dirty="0" smtClean="0"/>
              <a:t> </a:t>
            </a:r>
            <a:r>
              <a:rPr lang="en-AU" dirty="0" err="1" smtClean="0"/>
              <a:t>Pennefather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57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Mr Daniel di salvo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37" y="2294847"/>
            <a:ext cx="2214096" cy="33211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01" y="2307800"/>
            <a:ext cx="2239527" cy="3359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37" y="2308300"/>
            <a:ext cx="2258791" cy="3388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3" y="2292276"/>
            <a:ext cx="2280155" cy="3420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07" y="2276251"/>
            <a:ext cx="2301521" cy="34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Mr Kody </a:t>
            </a:r>
            <a:r>
              <a:rPr lang="en-AU" dirty="0" err="1" smtClean="0">
                <a:latin typeface="Baskerville Old Face" panose="02020602080505020303" pitchFamily="18" charset="0"/>
              </a:rPr>
              <a:t>dunbar-reid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31" y="2324620"/>
            <a:ext cx="2219497" cy="33292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7" y="2314293"/>
            <a:ext cx="2202265" cy="3303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13" y="2312745"/>
            <a:ext cx="2206301" cy="3309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03" y="2350468"/>
            <a:ext cx="2202265" cy="3303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34" y="2315056"/>
            <a:ext cx="2232248" cy="3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Miss </a:t>
            </a:r>
            <a:r>
              <a:rPr lang="en-AU" dirty="0" err="1" smtClean="0">
                <a:latin typeface="Baskerville Old Face" panose="02020602080505020303" pitchFamily="18" charset="0"/>
              </a:rPr>
              <a:t>tessa</a:t>
            </a:r>
            <a:r>
              <a:rPr lang="en-AU" dirty="0" smtClean="0">
                <a:latin typeface="Baskerville Old Face" panose="02020602080505020303" pitchFamily="18" charset="0"/>
              </a:rPr>
              <a:t> </a:t>
            </a:r>
            <a:r>
              <a:rPr lang="en-AU" dirty="0" err="1" smtClean="0">
                <a:latin typeface="Baskerville Old Face" panose="02020602080505020303" pitchFamily="18" charset="0"/>
              </a:rPr>
              <a:t>flanders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31" y="2318728"/>
            <a:ext cx="2181597" cy="3272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71" y="2318511"/>
            <a:ext cx="2203445" cy="3305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73" y="2286098"/>
            <a:ext cx="2228240" cy="334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71" y="2318512"/>
            <a:ext cx="2203443" cy="3305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71" y="2298742"/>
            <a:ext cx="220824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Mr </a:t>
            </a:r>
            <a:r>
              <a:rPr lang="en-AU" dirty="0" err="1" smtClean="0">
                <a:latin typeface="Baskerville Old Face" panose="02020602080505020303" pitchFamily="18" charset="0"/>
              </a:rPr>
              <a:t>luke</a:t>
            </a:r>
            <a:r>
              <a:rPr lang="en-AU" dirty="0" smtClean="0">
                <a:latin typeface="Baskerville Old Face" panose="02020602080505020303" pitchFamily="18" charset="0"/>
              </a:rPr>
              <a:t> </a:t>
            </a:r>
            <a:r>
              <a:rPr lang="en-AU" dirty="0" err="1" smtClean="0">
                <a:latin typeface="Baskerville Old Face" panose="02020602080505020303" pitchFamily="18" charset="0"/>
              </a:rPr>
              <a:t>fullagar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1" y="2316764"/>
            <a:ext cx="2211290" cy="3316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02" y="2320866"/>
            <a:ext cx="2203686" cy="330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33965"/>
            <a:ext cx="2229807" cy="3344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16538"/>
            <a:ext cx="2229807" cy="33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Baskerville Old Face" panose="02020602080505020303" pitchFamily="18" charset="0"/>
              </a:rPr>
              <a:t>Miss </a:t>
            </a:r>
            <a:r>
              <a:rPr lang="en-AU" dirty="0" err="1" smtClean="0">
                <a:latin typeface="Baskerville Old Face" panose="02020602080505020303" pitchFamily="18" charset="0"/>
              </a:rPr>
              <a:t>montanna</a:t>
            </a:r>
            <a:r>
              <a:rPr lang="en-AU" dirty="0" smtClean="0">
                <a:latin typeface="Baskerville Old Face" panose="02020602080505020303" pitchFamily="18" charset="0"/>
              </a:rPr>
              <a:t> gall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68" y="2318273"/>
            <a:ext cx="2216170" cy="3324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2" y="2336903"/>
            <a:ext cx="2198965" cy="329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37" y="2327497"/>
            <a:ext cx="2203872" cy="3305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87" y="2325451"/>
            <a:ext cx="2203872" cy="330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22" y="2332811"/>
            <a:ext cx="2194059" cy="32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Miss </a:t>
            </a:r>
            <a:r>
              <a:rPr lang="en-AU" dirty="0" err="1" smtClean="0">
                <a:latin typeface="Baskerville Old Face" panose="02020602080505020303" pitchFamily="18" charset="0"/>
              </a:rPr>
              <a:t>morgan</a:t>
            </a:r>
            <a:r>
              <a:rPr lang="en-AU" dirty="0" smtClean="0">
                <a:latin typeface="Baskerville Old Face" panose="02020602080505020303" pitchFamily="18" charset="0"/>
              </a:rPr>
              <a:t> </a:t>
            </a:r>
            <a:r>
              <a:rPr lang="en-AU" dirty="0" err="1" smtClean="0">
                <a:latin typeface="Baskerville Old Face" panose="02020602080505020303" pitchFamily="18" charset="0"/>
              </a:rPr>
              <a:t>griffiths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90" y="2308746"/>
            <a:ext cx="2218249" cy="3327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02" y="2302761"/>
            <a:ext cx="2253432" cy="3380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90495"/>
            <a:ext cx="2271331" cy="34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5" y="2289296"/>
            <a:ext cx="2252177" cy="3378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72" y="2357932"/>
            <a:ext cx="2232248" cy="3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skerville Old Face" panose="02020602080505020303" pitchFamily="18" charset="0"/>
              </a:rPr>
              <a:t>Miss Mikayla </a:t>
            </a:r>
            <a:r>
              <a:rPr lang="en-AU" dirty="0" err="1" smtClean="0">
                <a:latin typeface="Baskerville Old Face" panose="02020602080505020303" pitchFamily="18" charset="0"/>
              </a:rPr>
              <a:t>hayes</a:t>
            </a:r>
            <a:endParaRPr lang="en-AU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00" y="2323765"/>
            <a:ext cx="2190624" cy="32859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80" y="2323765"/>
            <a:ext cx="2251244" cy="3376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93" y="2352259"/>
            <a:ext cx="2232248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130</Words>
  <Application>Microsoft Office PowerPoint</Application>
  <PresentationFormat>On-screen Show (4:3)</PresentationFormat>
  <Paragraphs>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Andalus</vt:lpstr>
      <vt:lpstr>Arial</vt:lpstr>
      <vt:lpstr>Baskerville Old Face</vt:lpstr>
      <vt:lpstr>Garamond</vt:lpstr>
      <vt:lpstr>Wingdings</vt:lpstr>
      <vt:lpstr>Couture</vt:lpstr>
      <vt:lpstr>MURRAY 1 2011 - 2015</vt:lpstr>
      <vt:lpstr>Mr joel austen</vt:lpstr>
      <vt:lpstr>Mr Daniel di salvo</vt:lpstr>
      <vt:lpstr>Mr Kody dunbar-reid</vt:lpstr>
      <vt:lpstr>Miss tessa flanders</vt:lpstr>
      <vt:lpstr>Mr luke fullagar</vt:lpstr>
      <vt:lpstr>Miss montanna gall</vt:lpstr>
      <vt:lpstr>Miss morgan griffiths</vt:lpstr>
      <vt:lpstr>Miss Mikayla hayes</vt:lpstr>
      <vt:lpstr>Mr Justin hayton</vt:lpstr>
      <vt:lpstr>Mr jesse herwig</vt:lpstr>
      <vt:lpstr>Mr Brandon howard</vt:lpstr>
      <vt:lpstr>Miss penny howton</vt:lpstr>
      <vt:lpstr>Mr Thomas jolly</vt:lpstr>
      <vt:lpstr>Miss Siobhan Kehoe</vt:lpstr>
      <vt:lpstr>Mr liam landman</vt:lpstr>
      <vt:lpstr>Miss Rebecca shield</vt:lpstr>
      <vt:lpstr>Mr shawn tidswell</vt:lpstr>
      <vt:lpstr>Mr Anthony vincin</vt:lpstr>
      <vt:lpstr>Students we have said farewell to before this year</vt:lpstr>
      <vt:lpstr>Students we have said farewell to before this year</vt:lpstr>
      <vt:lpstr>Students we have said farewell to before this year</vt:lpstr>
      <vt:lpstr>Students we have said farewell to before this year</vt:lpstr>
      <vt:lpstr>Students we have said farewell to before this year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Lincoln Hoad</cp:lastModifiedBy>
  <cp:revision>75</cp:revision>
  <dcterms:created xsi:type="dcterms:W3CDTF">2015-05-22T01:57:40Z</dcterms:created>
  <dcterms:modified xsi:type="dcterms:W3CDTF">2015-11-13T02:36:41Z</dcterms:modified>
</cp:coreProperties>
</file>