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660"/>
  </p:normalViewPr>
  <p:slideViewPr>
    <p:cSldViewPr>
      <p:cViewPr varScale="1">
        <p:scale>
          <a:sx n="69" d="100"/>
          <a:sy n="69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15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2BB5EE7-F46E-41E7-8695-951ADC58BB00}" type="datetimeFigureOut">
              <a:rPr lang="en-AU" smtClean="0"/>
              <a:t>5/11/2015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5/11/2015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3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5/11/2015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4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5/11/2015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5/11/2015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9"/>
            <a:ext cx="6248400" cy="1456373"/>
          </a:xfrm>
        </p:spPr>
        <p:txBody>
          <a:bodyPr anchor="t">
            <a:normAutofit/>
          </a:bodyPr>
          <a:lstStyle>
            <a:lvl1pPr algn="ctr">
              <a:defRPr sz="27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15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5/11/2015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350" b="1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350" b="1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5/11/2015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5/11/2015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5/11/2015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3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275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3" y="2275840"/>
            <a:ext cx="2819399" cy="2905760"/>
          </a:xfrm>
        </p:spPr>
        <p:txBody>
          <a:bodyPr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5/11/2015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275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350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5/11/2015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4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4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825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2BB5EE7-F46E-41E7-8695-951ADC58BB00}" type="datetimeFigureOut">
              <a:rPr lang="en-AU" smtClean="0"/>
              <a:t>5/11/2015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4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2700" kern="1200" cap="all" spc="225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05740" algn="l" defTabSz="6858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4800" dirty="0" smtClean="0">
                <a:latin typeface="Castellar" panose="020A0402060406010301" pitchFamily="18" charset="0"/>
              </a:rPr>
              <a:t>HU2 2011 - 2015</a:t>
            </a:r>
            <a:endParaRPr lang="en-AU" sz="4800" dirty="0">
              <a:latin typeface="Castellar" panose="020A0402060406010301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800200"/>
          </a:xfrm>
        </p:spPr>
        <p:txBody>
          <a:bodyPr>
            <a:noAutofit/>
          </a:bodyPr>
          <a:lstStyle/>
          <a:p>
            <a:r>
              <a:rPr lang="en-AU" sz="6000" b="1" dirty="0" smtClean="0">
                <a:latin typeface="Palace Script MT" panose="030303020206070C0B05" pitchFamily="66" charset="0"/>
              </a:rPr>
              <a:t>Farewell</a:t>
            </a:r>
            <a:endParaRPr lang="en-AU" sz="6000" b="1" dirty="0"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69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 KAYLA HOLZAPFEL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445" y="2429930"/>
            <a:ext cx="2059015" cy="308852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98" y="2420888"/>
            <a:ext cx="2043029" cy="3064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466" y="2393638"/>
            <a:ext cx="2079361" cy="31190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319" y="2349669"/>
            <a:ext cx="2090508" cy="3135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466" y="2345150"/>
            <a:ext cx="2093521" cy="314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0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 </a:t>
            </a:r>
            <a:r>
              <a:rPr lang="en-AU" dirty="0" smtClean="0"/>
              <a:t>JOSEPH MARTINOD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931" y="2507107"/>
            <a:ext cx="1923289" cy="288493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881" y="2507107"/>
            <a:ext cx="2020783" cy="3031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79" y="2502559"/>
            <a:ext cx="1961385" cy="29420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881" y="2509382"/>
            <a:ext cx="2074324" cy="3111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58" y="2492896"/>
            <a:ext cx="2074547" cy="311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0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 </a:t>
            </a:r>
            <a:r>
              <a:rPr lang="en-AU" dirty="0" err="1" smtClean="0"/>
              <a:t>bianca</a:t>
            </a:r>
            <a:r>
              <a:rPr lang="en-AU" dirty="0" smtClean="0"/>
              <a:t> </a:t>
            </a:r>
            <a:r>
              <a:rPr lang="en-AU" dirty="0" err="1" smtClean="0"/>
              <a:t>mitchell</a:t>
            </a:r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243" y="2442154"/>
            <a:ext cx="2050910" cy="30763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028" y="2457465"/>
            <a:ext cx="2050910" cy="30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8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 </a:t>
            </a:r>
            <a:r>
              <a:rPr lang="en-AU" dirty="0" err="1" smtClean="0"/>
              <a:t>emily</a:t>
            </a:r>
            <a:r>
              <a:rPr lang="en-AU" dirty="0" smtClean="0"/>
              <a:t> </a:t>
            </a:r>
            <a:r>
              <a:rPr lang="en-AU" dirty="0" err="1" smtClean="0"/>
              <a:t>puxty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420888"/>
            <a:ext cx="2169216" cy="32538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420888"/>
            <a:ext cx="2163161" cy="3244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60" y="2420887"/>
            <a:ext cx="2163161" cy="3244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13" y="2437067"/>
            <a:ext cx="2152374" cy="32285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290" y="2420887"/>
            <a:ext cx="2152374" cy="322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5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Mr. Kyle </a:t>
            </a:r>
            <a:r>
              <a:rPr lang="en-AU" dirty="0" err="1" smtClean="0"/>
              <a:t>shakespeare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203" y="2433489"/>
            <a:ext cx="2084593" cy="312688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430" y="2477585"/>
            <a:ext cx="2075823" cy="3113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229" y="2477585"/>
            <a:ext cx="2059969" cy="30899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333" y="2442414"/>
            <a:ext cx="2085865" cy="312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3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 </a:t>
            </a:r>
            <a:r>
              <a:rPr lang="en-AU" dirty="0" err="1" smtClean="0"/>
              <a:t>brett</a:t>
            </a:r>
            <a:r>
              <a:rPr lang="en-AU" dirty="0" smtClean="0"/>
              <a:t> </a:t>
            </a:r>
            <a:r>
              <a:rPr lang="en-AU" dirty="0" err="1" smtClean="0"/>
              <a:t>sollitt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231" y="2448543"/>
            <a:ext cx="2026088" cy="30391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956" y="2510586"/>
            <a:ext cx="2026088" cy="3039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83" y="2492757"/>
            <a:ext cx="2034942" cy="3052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171" y="2506037"/>
            <a:ext cx="2017234" cy="30258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447" y="2480209"/>
            <a:ext cx="2008380" cy="301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8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 EMMA AULD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43088"/>
            <a:ext cx="1986623" cy="297993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92896"/>
            <a:ext cx="1956326" cy="2934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92895"/>
            <a:ext cx="1956326" cy="29344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70584"/>
            <a:ext cx="1971200" cy="295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70" y="2470584"/>
            <a:ext cx="1979620" cy="296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7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 </a:t>
            </a:r>
            <a:r>
              <a:rPr lang="en-AU" dirty="0" smtClean="0"/>
              <a:t>JULIA BLUE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272" y="2420888"/>
            <a:ext cx="2028916" cy="304337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36" y="2420888"/>
            <a:ext cx="2052220" cy="30783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36" y="2420888"/>
            <a:ext cx="2069872" cy="31048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01" y="2420888"/>
            <a:ext cx="2110176" cy="31652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01" y="2437029"/>
            <a:ext cx="2109029" cy="316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3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MR RYAN BRUTON 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67" y="2440817"/>
            <a:ext cx="2015190" cy="30227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92896"/>
            <a:ext cx="1999544" cy="2999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90146"/>
            <a:ext cx="2003210" cy="30048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13" y="2495645"/>
            <a:ext cx="1999544" cy="29993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425" y="2474925"/>
            <a:ext cx="2011524" cy="30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1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MR.RILEY CUNNINGHAM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568" y="2509253"/>
            <a:ext cx="2027552" cy="30413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492896"/>
            <a:ext cx="2047856" cy="3071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280" y="2492896"/>
            <a:ext cx="2070902" cy="31063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49" y="2527466"/>
            <a:ext cx="2047855" cy="30717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174" y="2527466"/>
            <a:ext cx="2057129" cy="308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1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 </a:t>
            </a:r>
            <a:r>
              <a:rPr lang="en-AU" dirty="0" smtClean="0"/>
              <a:t>RICARDO </a:t>
            </a:r>
            <a:r>
              <a:rPr lang="en-AU" dirty="0" smtClean="0"/>
              <a:t>DE CASTRO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545" y="2440656"/>
            <a:ext cx="2043761" cy="306564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914" y="2492896"/>
            <a:ext cx="2036734" cy="3055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914" y="2454159"/>
            <a:ext cx="2060875" cy="3091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65" y="2492896"/>
            <a:ext cx="2028431" cy="30426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139" y="2479517"/>
            <a:ext cx="2060875" cy="309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1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 </a:t>
            </a:r>
            <a:r>
              <a:rPr lang="en-AU" dirty="0" smtClean="0"/>
              <a:t>JORDAN GRANT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69" y="2467849"/>
            <a:ext cx="2109278" cy="316391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92896"/>
            <a:ext cx="2092901" cy="3139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243" y="2485891"/>
            <a:ext cx="2097571" cy="31463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210" y="2485891"/>
            <a:ext cx="2097571" cy="31463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582" y="2472246"/>
            <a:ext cx="2088232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8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MR. JACKSON GUY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615" y="2526420"/>
            <a:ext cx="1941119" cy="29116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079" y="2475772"/>
            <a:ext cx="1971906" cy="2957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079" y="2507495"/>
            <a:ext cx="1987569" cy="2981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352" y="2481336"/>
            <a:ext cx="1970808" cy="29562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071" y="2533144"/>
            <a:ext cx="1953369" cy="293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0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 </a:t>
            </a:r>
            <a:r>
              <a:rPr lang="en-AU" dirty="0" smtClean="0"/>
              <a:t>GEORGIA HEIDEMANN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500" y="2513452"/>
            <a:ext cx="1983427" cy="297514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492896"/>
            <a:ext cx="1975365" cy="29630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754" y="2492896"/>
            <a:ext cx="2000036" cy="30000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146" y="2492896"/>
            <a:ext cx="2021115" cy="303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7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5843</TotalTime>
  <Words>49</Words>
  <Application>Microsoft Office PowerPoint</Application>
  <PresentationFormat>On-screen Show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Couture</vt:lpstr>
      <vt:lpstr>HU2 2011 - 2015</vt:lpstr>
      <vt:lpstr>Miss EMMA AULD</vt:lpstr>
      <vt:lpstr>Miss JULIA BLUE</vt:lpstr>
      <vt:lpstr>MR RYAN BRUTON </vt:lpstr>
      <vt:lpstr>MR.RILEY CUNNINGHAM</vt:lpstr>
      <vt:lpstr>Mr RICARDO DE CASTRO</vt:lpstr>
      <vt:lpstr>Miss JORDAN GRANT</vt:lpstr>
      <vt:lpstr>MR. JACKSON GUY</vt:lpstr>
      <vt:lpstr>Miss GEORGIA HEIDEMANN</vt:lpstr>
      <vt:lpstr>MISS KAYLA HOLZAPFEL</vt:lpstr>
      <vt:lpstr>Mr JOSEPH MARTINOD</vt:lpstr>
      <vt:lpstr>MISS bianca mitchell </vt:lpstr>
      <vt:lpstr>Miss emily puxty</vt:lpstr>
      <vt:lpstr>Mr. Kyle shakespeare</vt:lpstr>
      <vt:lpstr>Mr brett sollitt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He2 2011 - 2015</dc:title>
  <dc:creator>Windows User</dc:creator>
  <cp:lastModifiedBy>Windows User</cp:lastModifiedBy>
  <cp:revision>38</cp:revision>
  <dcterms:created xsi:type="dcterms:W3CDTF">2015-05-22T01:57:40Z</dcterms:created>
  <dcterms:modified xsi:type="dcterms:W3CDTF">2015-11-05T06:11:52Z</dcterms:modified>
</cp:coreProperties>
</file>