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94660"/>
  </p:normalViewPr>
  <p:slideViewPr>
    <p:cSldViewPr>
      <p:cViewPr varScale="1">
        <p:scale>
          <a:sx n="70" d="100"/>
          <a:sy n="70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15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3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4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9"/>
            <a:ext cx="6248400" cy="1456373"/>
          </a:xfrm>
        </p:spPr>
        <p:txBody>
          <a:bodyPr anchor="t">
            <a:normAutofit/>
          </a:bodyPr>
          <a:lstStyle>
            <a:lvl1pPr algn="ctr">
              <a:defRPr sz="27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15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350" b="1" baseline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3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3" y="2275840"/>
            <a:ext cx="2819399" cy="290576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275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350" baseline="0">
                <a:solidFill>
                  <a:schemeClr val="tx2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4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4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2BB5EE7-F46E-41E7-8695-951ADC58BB00}" type="datetimeFigureOut">
              <a:rPr lang="en-AU" smtClean="0"/>
              <a:t>1/11/2015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4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3F05D39-B835-4EF4-9578-A0878CF87FCA}" type="slidenum">
              <a:rPr lang="en-AU" smtClean="0"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2700" kern="1200" cap="all" spc="225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05740" algn="l" defTabSz="6858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35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ClrTx/>
        <a:buFont typeface="Arial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jpeg"/><Relationship Id="rId5" Type="http://schemas.openxmlformats.org/officeDocument/2006/relationships/image" Target="../media/image52.jpeg"/><Relationship Id="rId4" Type="http://schemas.openxmlformats.org/officeDocument/2006/relationships/image" Target="../media/image5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jpeg"/><Relationship Id="rId5" Type="http://schemas.openxmlformats.org/officeDocument/2006/relationships/image" Target="../media/image57.jpeg"/><Relationship Id="rId4" Type="http://schemas.openxmlformats.org/officeDocument/2006/relationships/image" Target="../media/image5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g"/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77.jpeg"/><Relationship Id="rId4" Type="http://schemas.openxmlformats.org/officeDocument/2006/relationships/image" Target="../media/image7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g"/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8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jpg"/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g"/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sz="4800" dirty="0" smtClean="0">
                <a:latin typeface="Castellar" panose="020A0402060406010301" pitchFamily="18" charset="0"/>
              </a:rPr>
              <a:t>He2 2011 - 2015</a:t>
            </a:r>
            <a:endParaRPr lang="en-AU" sz="4800" dirty="0">
              <a:latin typeface="Castellar" panose="020A0402060406010301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1800200"/>
          </a:xfrm>
        </p:spPr>
        <p:txBody>
          <a:bodyPr>
            <a:noAutofit/>
          </a:bodyPr>
          <a:lstStyle/>
          <a:p>
            <a:r>
              <a:rPr lang="en-AU" sz="6000" b="1" dirty="0" smtClean="0">
                <a:latin typeface="Palace Script MT" panose="030303020206070C0B05" pitchFamily="66" charset="0"/>
              </a:rPr>
              <a:t>Farewell</a:t>
            </a:r>
            <a:endParaRPr lang="en-AU" sz="6000" b="1" dirty="0">
              <a:latin typeface="Palace Script MT" panose="030303020206070C0B05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69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jacob</a:t>
            </a:r>
            <a:r>
              <a:rPr lang="en-AU" dirty="0" smtClean="0"/>
              <a:t> </a:t>
            </a:r>
            <a:r>
              <a:rPr lang="en-AU" dirty="0" err="1" smtClean="0"/>
              <a:t>manson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445" y="2429930"/>
            <a:ext cx="2059015" cy="308852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11" y="2416796"/>
            <a:ext cx="2043029" cy="306454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773" y="2416800"/>
            <a:ext cx="2079361" cy="31190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214" y="2416799"/>
            <a:ext cx="2090508" cy="3135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93521" cy="3140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602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Barry </a:t>
            </a:r>
            <a:r>
              <a:rPr lang="en-AU" dirty="0" err="1" smtClean="0"/>
              <a:t>M</a:t>
            </a:r>
            <a:r>
              <a:rPr lang="en-AU" sz="1500" b="1" dirty="0" err="1"/>
              <a:t>c</a:t>
            </a:r>
            <a:r>
              <a:rPr lang="en-AU" dirty="0" err="1" smtClean="0"/>
              <a:t>laren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70" y="2447183"/>
            <a:ext cx="1827278" cy="274091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670" y="2447590"/>
            <a:ext cx="1827278" cy="27409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577" y="2447183"/>
            <a:ext cx="1827278" cy="27409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8" y="2420888"/>
            <a:ext cx="2074324" cy="311148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5666"/>
            <a:ext cx="2074547" cy="311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0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Lachlan </a:t>
            </a:r>
            <a:r>
              <a:rPr lang="en-AU" dirty="0" err="1" smtClean="0"/>
              <a:t>moore</a:t>
            </a:r>
            <a:endParaRPr lang="en-A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42154"/>
            <a:ext cx="2050910" cy="307636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9243" y="2466752"/>
            <a:ext cx="2050910" cy="30763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971" y="2442154"/>
            <a:ext cx="2042365" cy="306354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8867" y="2436061"/>
            <a:ext cx="2042363" cy="3063545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679" y="2420888"/>
            <a:ext cx="2081433" cy="3122150"/>
          </a:xfrm>
        </p:spPr>
      </p:pic>
    </p:spTree>
    <p:extLst>
      <p:ext uri="{BB962C8B-B14F-4D97-AF65-F5344CB8AC3E}">
        <p14:creationId xmlns:p14="http://schemas.microsoft.com/office/powerpoint/2010/main" val="357568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Jack Murray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2904" y="2451304"/>
            <a:ext cx="2169216" cy="32538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338" y="2439289"/>
            <a:ext cx="2163161" cy="32447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084" y="2420890"/>
            <a:ext cx="2163161" cy="32447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68" y="2420888"/>
            <a:ext cx="2152375" cy="3228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936" y="2457686"/>
            <a:ext cx="2152375" cy="3228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4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Katherine </a:t>
            </a:r>
            <a:r>
              <a:rPr lang="en-AU" dirty="0" err="1" smtClean="0"/>
              <a:t>pyne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1203" y="2433489"/>
            <a:ext cx="2084593" cy="31268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83" y="2443107"/>
            <a:ext cx="2075823" cy="3113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842" y="2427390"/>
            <a:ext cx="2059969" cy="30899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6114" y="2438196"/>
            <a:ext cx="2085865" cy="31287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88233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533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Kira Sandford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48543"/>
            <a:ext cx="2026088" cy="30391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231" y="2430879"/>
            <a:ext cx="2026088" cy="3039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3707" y="2430878"/>
            <a:ext cx="2034942" cy="30524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425" y="2420888"/>
            <a:ext cx="2017234" cy="30258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39483"/>
            <a:ext cx="2008380" cy="3012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84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1646802"/>
            <a:ext cx="4800600" cy="594066"/>
          </a:xfrm>
        </p:spPr>
        <p:txBody>
          <a:bodyPr>
            <a:normAutofit/>
          </a:bodyPr>
          <a:lstStyle/>
          <a:p>
            <a:r>
              <a:rPr lang="en-AU" sz="2100" dirty="0"/>
              <a:t>Miss Rosalie </a:t>
            </a:r>
            <a:r>
              <a:rPr lang="en-AU" sz="2100" dirty="0" err="1"/>
              <a:t>veltjens</a:t>
            </a:r>
            <a:r>
              <a:rPr lang="en-AU" sz="2100" dirty="0"/>
              <a:t>-swan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092" y="2420888"/>
            <a:ext cx="2191053" cy="32865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8157" y="2436332"/>
            <a:ext cx="2176253" cy="3264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36332"/>
            <a:ext cx="2176253" cy="32643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420891"/>
            <a:ext cx="2176253" cy="32643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2421" y="2431895"/>
            <a:ext cx="2184759" cy="3277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19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kade</a:t>
            </a:r>
            <a:r>
              <a:rPr lang="en-AU" dirty="0" smtClean="0"/>
              <a:t> ward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52" y="2424404"/>
            <a:ext cx="2084660" cy="312699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02" y="2424404"/>
            <a:ext cx="2084660" cy="3126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02" y="2424404"/>
            <a:ext cx="2084660" cy="312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52" y="2424404"/>
            <a:ext cx="2084660" cy="31269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452" y="2420888"/>
            <a:ext cx="2084660" cy="31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739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smtClean="0"/>
              <a:t>Those that have already </a:t>
            </a:r>
            <a:br>
              <a:rPr lang="en-AU" dirty="0" smtClean="0"/>
            </a:br>
            <a:r>
              <a:rPr lang="en-AU" dirty="0" smtClean="0"/>
              <a:t>said farewell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492896"/>
            <a:ext cx="1542866" cy="2314298"/>
          </a:xfrm>
        </p:spPr>
      </p:pic>
      <p:grpSp>
        <p:nvGrpSpPr>
          <p:cNvPr id="11" name="Group 10"/>
          <p:cNvGrpSpPr/>
          <p:nvPr/>
        </p:nvGrpSpPr>
        <p:grpSpPr>
          <a:xfrm>
            <a:off x="3560348" y="2492896"/>
            <a:ext cx="1575045" cy="2314298"/>
            <a:chOff x="3560348" y="2492896"/>
            <a:chExt cx="1575045" cy="231429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60348" y="2492896"/>
              <a:ext cx="1542866" cy="2314298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623225" y="4373488"/>
              <a:ext cx="151216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Tod Downs</a:t>
              </a:r>
              <a:endParaRPr lang="en-AU" dirty="0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402298" y="437348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Connor Burge</a:t>
            </a:r>
            <a:endParaRPr lang="en-AU" dirty="0"/>
          </a:p>
        </p:txBody>
      </p:sp>
      <p:grpSp>
        <p:nvGrpSpPr>
          <p:cNvPr id="10" name="Group 9"/>
          <p:cNvGrpSpPr/>
          <p:nvPr/>
        </p:nvGrpSpPr>
        <p:grpSpPr>
          <a:xfrm>
            <a:off x="5573032" y="2506346"/>
            <a:ext cx="1663264" cy="2376264"/>
            <a:chOff x="5573032" y="2506346"/>
            <a:chExt cx="1663264" cy="2376264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73032" y="2506346"/>
              <a:ext cx="1584176" cy="2376264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580112" y="4427820"/>
              <a:ext cx="16561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Mason Lawson</a:t>
              </a:r>
              <a:endParaRPr lang="en-AU" dirty="0"/>
            </a:p>
          </p:txBody>
        </p:sp>
      </p:grpSp>
    </p:spTree>
    <p:extLst>
      <p:ext uri="{BB962C8B-B14F-4D97-AF65-F5344CB8AC3E}">
        <p14:creationId xmlns:p14="http://schemas.microsoft.com/office/powerpoint/2010/main" val="288162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/>
              <a:t>Those that have already </a:t>
            </a:r>
            <a:br>
              <a:rPr lang="en-AU" dirty="0"/>
            </a:br>
            <a:r>
              <a:rPr lang="en-AU" dirty="0"/>
              <a:t>said farewell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83285"/>
            <a:ext cx="1932541" cy="2898812"/>
          </a:xfrm>
        </p:spPr>
      </p:pic>
      <p:grpSp>
        <p:nvGrpSpPr>
          <p:cNvPr id="8" name="Group 7"/>
          <p:cNvGrpSpPr/>
          <p:nvPr/>
        </p:nvGrpSpPr>
        <p:grpSpPr>
          <a:xfrm>
            <a:off x="1371600" y="2393003"/>
            <a:ext cx="1944216" cy="2916324"/>
            <a:chOff x="1907704" y="2404310"/>
            <a:chExt cx="1944216" cy="291632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704" y="2404310"/>
              <a:ext cx="1944216" cy="2916324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907704" y="4754288"/>
              <a:ext cx="19442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dirty="0" smtClean="0"/>
                <a:t>Lewis Wycherley</a:t>
              </a:r>
              <a:endParaRPr lang="en-AU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923928" y="4742981"/>
            <a:ext cx="19325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Alex </a:t>
            </a:r>
            <a:r>
              <a:rPr lang="en-AU" dirty="0" err="1" smtClean="0"/>
              <a:t>Sewcharran</a:t>
            </a:r>
            <a:endParaRPr lang="en-AU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4912765"/>
            <a:ext cx="11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 smtClean="0"/>
              <a:t>Augusta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36964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Yusuf Ari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131" y="2420888"/>
            <a:ext cx="1986624" cy="297993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065" y="2455752"/>
            <a:ext cx="1956326" cy="29344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823" y="2455752"/>
            <a:ext cx="1956326" cy="30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29" y="2420888"/>
            <a:ext cx="1971200" cy="31079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9"/>
            <a:ext cx="1979620" cy="3072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67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zoe</a:t>
            </a:r>
            <a:r>
              <a:rPr lang="en-AU" dirty="0" smtClean="0"/>
              <a:t> </a:t>
            </a:r>
            <a:r>
              <a:rPr lang="en-AU" dirty="0" err="1" smtClean="0"/>
              <a:t>beckham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272" y="2420888"/>
            <a:ext cx="2028916" cy="304337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608" y="2492826"/>
            <a:ext cx="2052220" cy="30783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896" y="2467069"/>
            <a:ext cx="2069872" cy="31048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936" y="2444367"/>
            <a:ext cx="2110176" cy="316526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67070"/>
            <a:ext cx="2109029" cy="316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03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Miss </a:t>
            </a:r>
            <a:r>
              <a:rPr lang="en-AU" dirty="0" err="1" smtClean="0"/>
              <a:t>Kodi</a:t>
            </a:r>
            <a:r>
              <a:rPr lang="en-AU" dirty="0" smtClean="0"/>
              <a:t> </a:t>
            </a:r>
            <a:r>
              <a:rPr lang="en-AU" dirty="0" err="1" smtClean="0"/>
              <a:t>broadbridge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7367" y="2440817"/>
            <a:ext cx="2015190" cy="30227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15" y="2427683"/>
            <a:ext cx="1999544" cy="29993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914" y="2461270"/>
            <a:ext cx="2003210" cy="30048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343" y="2427683"/>
            <a:ext cx="1999544" cy="29993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20888"/>
            <a:ext cx="2011525" cy="30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1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Shinae</a:t>
            </a:r>
            <a:r>
              <a:rPr lang="en-AU" dirty="0" smtClean="0"/>
              <a:t> cross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568" y="2509253"/>
            <a:ext cx="2027552" cy="304132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480" y="2519140"/>
            <a:ext cx="2047856" cy="30717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075" y="2492896"/>
            <a:ext cx="2070902" cy="310635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27" y="2506021"/>
            <a:ext cx="2047856" cy="30717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71" y="2492897"/>
            <a:ext cx="2057129" cy="308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21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2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Mr </a:t>
            </a:r>
            <a:r>
              <a:rPr lang="en-AU" dirty="0" err="1" smtClean="0"/>
              <a:t>jacob</a:t>
            </a:r>
            <a:r>
              <a:rPr lang="en-AU" dirty="0" smtClean="0"/>
              <a:t> </a:t>
            </a:r>
            <a:r>
              <a:rPr lang="en-AU" dirty="0" err="1" smtClean="0"/>
              <a:t>cryer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545" y="2440656"/>
            <a:ext cx="2043761" cy="306564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523" y="2481529"/>
            <a:ext cx="2036734" cy="30551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5044" y="2429883"/>
            <a:ext cx="2060875" cy="30913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914" y="2443640"/>
            <a:ext cx="2028431" cy="30426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9237" y="2420888"/>
            <a:ext cx="2060875" cy="3091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01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monique</a:t>
            </a:r>
            <a:r>
              <a:rPr lang="en-AU" dirty="0" smtClean="0"/>
              <a:t> </a:t>
            </a:r>
            <a:r>
              <a:rPr lang="en-AU" dirty="0" err="1" smtClean="0"/>
              <a:t>gadd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0069" y="2467849"/>
            <a:ext cx="2109278" cy="316391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8467" y="2456409"/>
            <a:ext cx="2092901" cy="3139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86" y="2455927"/>
            <a:ext cx="2097571" cy="31463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72" y="2455927"/>
            <a:ext cx="2097571" cy="31463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480725"/>
            <a:ext cx="2088232" cy="3132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289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Sacha joseph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615" y="2526420"/>
            <a:ext cx="1941119" cy="29116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33" y="2513286"/>
            <a:ext cx="1971906" cy="29578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35" y="2513372"/>
            <a:ext cx="1987569" cy="2981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532" y="2492896"/>
            <a:ext cx="1970808" cy="29562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7382" y="2492896"/>
            <a:ext cx="1953369" cy="2930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200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Miss </a:t>
            </a:r>
            <a:r>
              <a:rPr lang="en-AU" dirty="0" err="1" smtClean="0"/>
              <a:t>april</a:t>
            </a:r>
            <a:r>
              <a:rPr lang="en-AU" dirty="0" smtClean="0"/>
              <a:t> keeling</a:t>
            </a:r>
            <a:endParaRPr lang="en-AU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500" y="2513452"/>
            <a:ext cx="1983428" cy="2975141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1596" y="2554325"/>
            <a:ext cx="1975365" cy="29630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033" y="2525892"/>
            <a:ext cx="2000037" cy="30000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4029" y="2492896"/>
            <a:ext cx="2038316" cy="305747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2500319"/>
            <a:ext cx="2021115" cy="30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077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5791</TotalTime>
  <Words>72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Castellar</vt:lpstr>
      <vt:lpstr>Garamond</vt:lpstr>
      <vt:lpstr>Palace Script MT</vt:lpstr>
      <vt:lpstr>Wingdings</vt:lpstr>
      <vt:lpstr>Couture</vt:lpstr>
      <vt:lpstr>He2 2011 - 2015</vt:lpstr>
      <vt:lpstr>Mr Yusuf Ari</vt:lpstr>
      <vt:lpstr>Miss zoe beckham</vt:lpstr>
      <vt:lpstr>Miss Kodi broadbridge</vt:lpstr>
      <vt:lpstr>Miss Shinae cross</vt:lpstr>
      <vt:lpstr>Mr jacob cryer</vt:lpstr>
      <vt:lpstr>Miss monique gadd</vt:lpstr>
      <vt:lpstr>Miss Sacha joseph</vt:lpstr>
      <vt:lpstr>Miss april keeling</vt:lpstr>
      <vt:lpstr>Mr jacob manson</vt:lpstr>
      <vt:lpstr>Mr Barry Mclaren</vt:lpstr>
      <vt:lpstr>Mr Lachlan moore</vt:lpstr>
      <vt:lpstr>Mr Jack Murray</vt:lpstr>
      <vt:lpstr>Miss Katherine pyne</vt:lpstr>
      <vt:lpstr>Miss Kira Sandford</vt:lpstr>
      <vt:lpstr>Miss Rosalie veltjens-swan</vt:lpstr>
      <vt:lpstr>Mr kade ward</vt:lpstr>
      <vt:lpstr>Those that have already  said farewell</vt:lpstr>
      <vt:lpstr>Those that have already  said farewell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He2 2011 - 2015</dc:title>
  <dc:creator>Windows User</dc:creator>
  <cp:lastModifiedBy>Lincoln Hoad</cp:lastModifiedBy>
  <cp:revision>31</cp:revision>
  <dcterms:created xsi:type="dcterms:W3CDTF">2015-05-22T01:57:40Z</dcterms:created>
  <dcterms:modified xsi:type="dcterms:W3CDTF">2015-11-01T05:48:35Z</dcterms:modified>
</cp:coreProperties>
</file>