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73" r:id="rId16"/>
    <p:sldId id="292" r:id="rId17"/>
    <p:sldId id="281" r:id="rId18"/>
    <p:sldId id="277" r:id="rId19"/>
    <p:sldId id="278" r:id="rId20"/>
    <p:sldId id="279" r:id="rId21"/>
    <p:sldId id="276" r:id="rId22"/>
    <p:sldId id="280" r:id="rId23"/>
    <p:sldId id="282" r:id="rId24"/>
    <p:sldId id="283" r:id="rId25"/>
    <p:sldId id="294" r:id="rId26"/>
    <p:sldId id="284" r:id="rId27"/>
    <p:sldId id="29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7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>
      <p:cViewPr varScale="1">
        <p:scale>
          <a:sx n="52" d="100"/>
          <a:sy n="52" d="100"/>
        </p:scale>
        <p:origin x="96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3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4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9"/>
            <a:ext cx="6248400" cy="1456373"/>
          </a:xfrm>
        </p:spPr>
        <p:txBody>
          <a:bodyPr anchor="t">
            <a:normAutofit/>
          </a:bodyPr>
          <a:lstStyle>
            <a:lvl1pPr algn="ctr">
              <a:defRPr sz="27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15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3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3" y="2275840"/>
            <a:ext cx="2819399" cy="290576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4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4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BB5EE7-F46E-41E7-8695-951ADC58BB00}" type="datetimeFigureOut">
              <a:rPr lang="en-AU" smtClean="0"/>
              <a:t>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4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700" kern="1200" cap="all" spc="22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05740" algn="l" defTabSz="6858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>
                <a:latin typeface="Castellar" panose="020A0402060406010301" pitchFamily="18" charset="0"/>
              </a:rPr>
              <a:t>He1 2011 - 2015</a:t>
            </a:r>
            <a:endParaRPr lang="en-AU" sz="4800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800200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latin typeface="Palace Script MT" panose="030303020206070C0B05" pitchFamily="66" charset="0"/>
              </a:rPr>
              <a:t>Farewell</a:t>
            </a:r>
            <a:endParaRPr lang="en-AU" sz="6000" b="1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matthew</a:t>
            </a:r>
            <a:r>
              <a:rPr lang="en-AU" dirty="0" smtClean="0"/>
              <a:t> </a:t>
            </a:r>
            <a:r>
              <a:rPr lang="en-AU" dirty="0" err="1" smtClean="0"/>
              <a:t>mcconachy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45" y="2429930"/>
            <a:ext cx="2059015" cy="30885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16796"/>
            <a:ext cx="2043029" cy="3064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16801"/>
            <a:ext cx="2079361" cy="3119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16799"/>
            <a:ext cx="2090508" cy="3135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2093521" cy="31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peter </a:t>
            </a:r>
            <a:r>
              <a:rPr lang="en-AU" dirty="0" err="1" smtClean="0"/>
              <a:t>pannam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69" y="2447183"/>
            <a:ext cx="2056794" cy="30851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47590"/>
            <a:ext cx="2056523" cy="308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47183"/>
            <a:ext cx="2056794" cy="30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MichEAl</a:t>
            </a:r>
            <a:r>
              <a:rPr lang="en-AU" dirty="0" smtClean="0"/>
              <a:t> </a:t>
            </a:r>
            <a:r>
              <a:rPr lang="en-AU" dirty="0" err="1" smtClean="0"/>
              <a:t>puccini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3" y="2442154"/>
            <a:ext cx="2050910" cy="3076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66752"/>
            <a:ext cx="2050910" cy="3076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42154"/>
            <a:ext cx="2042364" cy="306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36061"/>
            <a:ext cx="2042363" cy="306354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2081433" cy="3122149"/>
          </a:xfrm>
        </p:spPr>
      </p:pic>
    </p:spTree>
    <p:extLst>
      <p:ext uri="{BB962C8B-B14F-4D97-AF65-F5344CB8AC3E}">
        <p14:creationId xmlns:p14="http://schemas.microsoft.com/office/powerpoint/2010/main" val="35756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Damien </a:t>
            </a:r>
            <a:r>
              <a:rPr lang="en-AU" dirty="0" err="1" smtClean="0"/>
              <a:t>sabbadin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3" y="2442154"/>
            <a:ext cx="2050910" cy="3076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66752"/>
            <a:ext cx="2050910" cy="3076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42154"/>
            <a:ext cx="2042364" cy="306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36061"/>
            <a:ext cx="2042362" cy="306354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2081432" cy="3122149"/>
          </a:xfrm>
        </p:spPr>
      </p:pic>
    </p:spTree>
    <p:extLst>
      <p:ext uri="{BB962C8B-B14F-4D97-AF65-F5344CB8AC3E}">
        <p14:creationId xmlns:p14="http://schemas.microsoft.com/office/powerpoint/2010/main" val="29407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shelly walker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1" cy="3244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90"/>
            <a:ext cx="2163161" cy="3244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152374" cy="32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Those that have already </a:t>
            </a:r>
            <a:br>
              <a:rPr lang="en-AU" dirty="0" smtClean="0"/>
            </a:br>
            <a:r>
              <a:rPr lang="en-AU" dirty="0" smtClean="0"/>
              <a:t>said farewell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16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chloe</a:t>
            </a:r>
            <a:r>
              <a:rPr lang="en-AU" dirty="0" smtClean="0"/>
              <a:t> </a:t>
            </a:r>
            <a:r>
              <a:rPr lang="en-AU" dirty="0" err="1" smtClean="0"/>
              <a:t>austin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0" cy="3244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90"/>
            <a:ext cx="2163160" cy="3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jack </a:t>
            </a:r>
            <a:r>
              <a:rPr lang="en-AU" dirty="0" err="1" smtClean="0"/>
              <a:t>burrell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42154"/>
            <a:ext cx="2050910" cy="3076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66752"/>
            <a:ext cx="2050910" cy="3076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42154"/>
            <a:ext cx="2042364" cy="306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36061"/>
            <a:ext cx="2042362" cy="306354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20888"/>
            <a:ext cx="2081432" cy="3122148"/>
          </a:xfrm>
        </p:spPr>
      </p:pic>
    </p:spTree>
    <p:extLst>
      <p:ext uri="{BB962C8B-B14F-4D97-AF65-F5344CB8AC3E}">
        <p14:creationId xmlns:p14="http://schemas.microsoft.com/office/powerpoint/2010/main" val="14448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Katie corrie-</a:t>
            </a:r>
            <a:r>
              <a:rPr lang="en-AU" dirty="0" err="1" smtClean="0"/>
              <a:t>pukallus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0" cy="3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Mikaela </a:t>
            </a:r>
            <a:r>
              <a:rPr lang="en-AU" dirty="0" err="1" smtClean="0"/>
              <a:t>d’addona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0" cy="3244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90"/>
            <a:ext cx="2163160" cy="3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WESLEY AUSTIN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02107"/>
            <a:ext cx="1986623" cy="2979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02107"/>
            <a:ext cx="1956326" cy="2934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02107"/>
            <a:ext cx="1956326" cy="2934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84" y="2513674"/>
            <a:ext cx="1971200" cy="295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15" y="2506828"/>
            <a:ext cx="1979620" cy="29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jack </a:t>
            </a:r>
            <a:r>
              <a:rPr lang="en-AU" dirty="0" err="1" smtClean="0"/>
              <a:t>emms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0" cy="3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madison</a:t>
            </a:r>
            <a:r>
              <a:rPr lang="en-AU" dirty="0" smtClean="0"/>
              <a:t> </a:t>
            </a:r>
            <a:r>
              <a:rPr lang="en-AU" dirty="0" err="1" smtClean="0"/>
              <a:t>gameau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0" cy="3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braden</a:t>
            </a:r>
            <a:r>
              <a:rPr lang="en-AU" dirty="0" smtClean="0"/>
              <a:t> </a:t>
            </a:r>
            <a:r>
              <a:rPr lang="en-AU" dirty="0" err="1" smtClean="0"/>
              <a:t>hughes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0" cy="3244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90"/>
            <a:ext cx="2163160" cy="3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frank </a:t>
            </a:r>
            <a:r>
              <a:rPr lang="en-AU" dirty="0" err="1" smtClean="0"/>
              <a:t>johnson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</p:spTree>
    <p:extLst>
      <p:ext uri="{BB962C8B-B14F-4D97-AF65-F5344CB8AC3E}">
        <p14:creationId xmlns:p14="http://schemas.microsoft.com/office/powerpoint/2010/main" val="242686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gabrielle</a:t>
            </a:r>
            <a:r>
              <a:rPr lang="en-AU" dirty="0" smtClean="0"/>
              <a:t> </a:t>
            </a:r>
            <a:r>
              <a:rPr lang="en-AU" dirty="0" err="1" smtClean="0"/>
              <a:t>kohlhardt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0" cy="3244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90"/>
            <a:ext cx="2163160" cy="3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alexander </a:t>
            </a:r>
            <a:r>
              <a:rPr lang="en-AU" dirty="0" err="1" smtClean="0"/>
              <a:t>leonov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</p:spTree>
    <p:extLst>
      <p:ext uri="{BB962C8B-B14F-4D97-AF65-F5344CB8AC3E}">
        <p14:creationId xmlns:p14="http://schemas.microsoft.com/office/powerpoint/2010/main" val="5474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mark </a:t>
            </a:r>
            <a:r>
              <a:rPr lang="en-AU" dirty="0" err="1" smtClean="0"/>
              <a:t>miotto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0" cy="3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Stefanie </a:t>
            </a:r>
            <a:r>
              <a:rPr lang="en-AU" dirty="0" err="1" smtClean="0"/>
              <a:t>neuhaus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0" cy="3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angie</a:t>
            </a:r>
            <a:r>
              <a:rPr lang="en-AU" dirty="0" smtClean="0"/>
              <a:t> </a:t>
            </a:r>
            <a:r>
              <a:rPr lang="en-AU" dirty="0" err="1" smtClean="0"/>
              <a:t>patrick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0" cy="3244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90"/>
            <a:ext cx="2163160" cy="3244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152374" cy="32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keely</a:t>
            </a:r>
            <a:r>
              <a:rPr lang="en-AU" dirty="0" smtClean="0"/>
              <a:t> pitcher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0" cy="3244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90"/>
            <a:ext cx="2163160" cy="3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JESSICA BROOKS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22" y="2495284"/>
            <a:ext cx="2028916" cy="30433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76" y="2492826"/>
            <a:ext cx="2052220" cy="3078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76" y="2488082"/>
            <a:ext cx="2069872" cy="3104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22" y="2495284"/>
            <a:ext cx="2110176" cy="3165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88082"/>
            <a:ext cx="2109029" cy="31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Brandon </a:t>
            </a:r>
            <a:r>
              <a:rPr lang="en-AU" dirty="0" err="1" smtClean="0"/>
              <a:t>reid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</p:spTree>
    <p:extLst>
      <p:ext uri="{BB962C8B-B14F-4D97-AF65-F5344CB8AC3E}">
        <p14:creationId xmlns:p14="http://schemas.microsoft.com/office/powerpoint/2010/main" val="6042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ash </a:t>
            </a:r>
            <a:r>
              <a:rPr lang="en-AU" dirty="0" err="1" smtClean="0"/>
              <a:t>rooker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0" cy="3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4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chloie</a:t>
            </a:r>
            <a:r>
              <a:rPr lang="en-AU" dirty="0" smtClean="0"/>
              <a:t> </a:t>
            </a:r>
            <a:r>
              <a:rPr lang="en-AU" dirty="0" err="1" smtClean="0"/>
              <a:t>vico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</p:spTree>
    <p:extLst>
      <p:ext uri="{BB962C8B-B14F-4D97-AF65-F5344CB8AC3E}">
        <p14:creationId xmlns:p14="http://schemas.microsoft.com/office/powerpoint/2010/main" val="24457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Shannon </a:t>
            </a:r>
            <a:r>
              <a:rPr lang="en-AU" dirty="0" err="1" smtClean="0"/>
              <a:t>voysey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</p:spTree>
    <p:extLst>
      <p:ext uri="{BB962C8B-B14F-4D97-AF65-F5344CB8AC3E}">
        <p14:creationId xmlns:p14="http://schemas.microsoft.com/office/powerpoint/2010/main" val="169583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Alana wright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289"/>
            <a:ext cx="2163160" cy="32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Thank you 12 </a:t>
            </a:r>
            <a:r>
              <a:rPr lang="en-AU" sz="2800" dirty="0" err="1" smtClean="0"/>
              <a:t>Heavey</a:t>
            </a:r>
            <a:r>
              <a:rPr lang="en-AU" sz="2800" dirty="0" smtClean="0"/>
              <a:t> 1 for allowing me to hold your hand, open your mind and touch your heart.</a:t>
            </a:r>
          </a:p>
          <a:p>
            <a:r>
              <a:rPr lang="en-AU" sz="2800" dirty="0" smtClean="0"/>
              <a:t>You will always have a place in mine.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3696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57591"/>
            <a:ext cx="6400800" cy="685800"/>
          </a:xfrm>
        </p:spPr>
        <p:txBody>
          <a:bodyPr>
            <a:normAutofit/>
          </a:bodyPr>
          <a:lstStyle/>
          <a:p>
            <a:r>
              <a:rPr lang="en-AU" dirty="0" smtClean="0"/>
              <a:t>Miss SERAINA BUELOW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08" y="2492896"/>
            <a:ext cx="1999544" cy="299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24" y="2492896"/>
            <a:ext cx="2003210" cy="300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90" y="2492896"/>
            <a:ext cx="1999544" cy="299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46" y="2492896"/>
            <a:ext cx="2011524" cy="30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PIA CANNON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68" y="2509253"/>
            <a:ext cx="2027552" cy="3041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19140"/>
            <a:ext cx="2047856" cy="3071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2070902" cy="3106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06807"/>
            <a:ext cx="2047855" cy="3071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2057129" cy="30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NIc</a:t>
            </a:r>
            <a:r>
              <a:rPr lang="en-AU" dirty="0" smtClean="0"/>
              <a:t> </a:t>
            </a:r>
            <a:r>
              <a:rPr lang="en-AU" dirty="0" err="1" smtClean="0"/>
              <a:t>dORNEY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43" y="2440656"/>
            <a:ext cx="2043760" cy="30656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036734" cy="305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9883"/>
            <a:ext cx="2060874" cy="3091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73" y="2443641"/>
            <a:ext cx="2028431" cy="3042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060875" cy="30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Nic</a:t>
            </a:r>
            <a:r>
              <a:rPr lang="en-AU" dirty="0" smtClean="0"/>
              <a:t> Ford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55928"/>
            <a:ext cx="2097571" cy="3146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80725"/>
            <a:ext cx="2088232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madison</a:t>
            </a:r>
            <a:r>
              <a:rPr lang="en-AU" dirty="0" smtClean="0"/>
              <a:t> gilbert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1953369" cy="29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Frank Godwin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00" y="2513452"/>
            <a:ext cx="1983427" cy="29751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54325"/>
            <a:ext cx="1975365" cy="2963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25892"/>
            <a:ext cx="2000036" cy="3000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492896"/>
            <a:ext cx="2038315" cy="3057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00320"/>
            <a:ext cx="2021115" cy="3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5966</TotalTime>
  <Words>137</Words>
  <Application>Microsoft Office PowerPoint</Application>
  <PresentationFormat>On-screen Show (4:3)</PresentationFormat>
  <Paragraphs>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Castellar</vt:lpstr>
      <vt:lpstr>Garamond</vt:lpstr>
      <vt:lpstr>Palace Script MT</vt:lpstr>
      <vt:lpstr>Wingdings</vt:lpstr>
      <vt:lpstr>Couture</vt:lpstr>
      <vt:lpstr>He1 2011 - 2015</vt:lpstr>
      <vt:lpstr>Mr WESLEY AUSTIN</vt:lpstr>
      <vt:lpstr>Miss JESSICA BROOKS</vt:lpstr>
      <vt:lpstr>Miss SERAINA BUELOW</vt:lpstr>
      <vt:lpstr>Miss PIA CANNON</vt:lpstr>
      <vt:lpstr>Mr NIc dORNEY</vt:lpstr>
      <vt:lpstr>Mr Nic Ford</vt:lpstr>
      <vt:lpstr>Miss madison gilbert</vt:lpstr>
      <vt:lpstr>Mr Frank Godwin</vt:lpstr>
      <vt:lpstr>Mr matthew mcconachy</vt:lpstr>
      <vt:lpstr>Mr peter pannam</vt:lpstr>
      <vt:lpstr>Mr MichEAl puccini</vt:lpstr>
      <vt:lpstr>Mr Damien sabbadin</vt:lpstr>
      <vt:lpstr>Miss shelly walker</vt:lpstr>
      <vt:lpstr>Those that have already  said farewell</vt:lpstr>
      <vt:lpstr>Miss chloe austin</vt:lpstr>
      <vt:lpstr>Mr jack burrell</vt:lpstr>
      <vt:lpstr>Miss Katie corrie-pukallus</vt:lpstr>
      <vt:lpstr>Miss Mikaela d’addona</vt:lpstr>
      <vt:lpstr>Mr jack emms</vt:lpstr>
      <vt:lpstr>Miss madison gameau</vt:lpstr>
      <vt:lpstr>Mr braden hughes</vt:lpstr>
      <vt:lpstr>Mr frank johnson</vt:lpstr>
      <vt:lpstr>Miss gabrielle kohlhardt</vt:lpstr>
      <vt:lpstr>Mr alexander leonov</vt:lpstr>
      <vt:lpstr>Mr mark miotto</vt:lpstr>
      <vt:lpstr>Miss Stefanie neuhaus</vt:lpstr>
      <vt:lpstr>Miss angie patrick</vt:lpstr>
      <vt:lpstr>Miss keely pitcher</vt:lpstr>
      <vt:lpstr>Mr Brandon reid</vt:lpstr>
      <vt:lpstr>Mr ash rooker</vt:lpstr>
      <vt:lpstr>Miss chloie vico</vt:lpstr>
      <vt:lpstr>Miss Shannon voysey</vt:lpstr>
      <vt:lpstr>Miss Alana wright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He2 2011 - 2015</dc:title>
  <dc:creator>Windows User</dc:creator>
  <cp:lastModifiedBy>Janet Ross</cp:lastModifiedBy>
  <cp:revision>56</cp:revision>
  <dcterms:created xsi:type="dcterms:W3CDTF">2015-05-22T01:57:40Z</dcterms:created>
  <dcterms:modified xsi:type="dcterms:W3CDTF">2015-11-05T23:00:18Z</dcterms:modified>
</cp:coreProperties>
</file>