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660"/>
  </p:normalViewPr>
  <p:slideViewPr>
    <p:cSldViewPr>
      <p:cViewPr varScale="1">
        <p:scale>
          <a:sx n="69" d="100"/>
          <a:sy n="69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15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3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4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9"/>
            <a:ext cx="6248400" cy="1456373"/>
          </a:xfrm>
        </p:spPr>
        <p:txBody>
          <a:bodyPr anchor="t">
            <a:normAutofit/>
          </a:bodyPr>
          <a:lstStyle>
            <a:lvl1pPr algn="ctr">
              <a:defRPr sz="27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15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35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35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3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275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3" y="2275840"/>
            <a:ext cx="2819399" cy="2905760"/>
          </a:xfrm>
        </p:spPr>
        <p:txBody>
          <a:bodyPr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275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350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4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4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825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4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2700" kern="1200" cap="all" spc="225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05740" algn="l" defTabSz="6858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4800" dirty="0" smtClean="0">
                <a:latin typeface="Castellar" panose="020A0402060406010301" pitchFamily="18" charset="0"/>
              </a:rPr>
              <a:t>CAH2 </a:t>
            </a:r>
            <a:r>
              <a:rPr lang="en-AU" sz="4800" dirty="0" smtClean="0">
                <a:latin typeface="Castellar" panose="020A0402060406010301" pitchFamily="18" charset="0"/>
              </a:rPr>
              <a:t>2011 - 2015</a:t>
            </a:r>
            <a:endParaRPr lang="en-AU" sz="4800" dirty="0"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800200"/>
          </a:xfrm>
        </p:spPr>
        <p:txBody>
          <a:bodyPr>
            <a:noAutofit/>
          </a:bodyPr>
          <a:lstStyle/>
          <a:p>
            <a:r>
              <a:rPr lang="en-AU" sz="6000" b="1" dirty="0" smtClean="0">
                <a:latin typeface="Palace Script MT" panose="030303020206070C0B05" pitchFamily="66" charset="0"/>
              </a:rPr>
              <a:t>Farewell</a:t>
            </a:r>
            <a:endParaRPr lang="en-AU" sz="6000" b="1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Abigail </a:t>
            </a:r>
            <a:r>
              <a:rPr lang="en-AU" dirty="0" err="1" smtClean="0"/>
              <a:t>hodgson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445" y="2429930"/>
            <a:ext cx="2059015" cy="308852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55524"/>
            <a:ext cx="2090508" cy="3135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51005"/>
            <a:ext cx="2093521" cy="314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0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</a:t>
            </a:r>
            <a:r>
              <a:rPr lang="en-AU" dirty="0" err="1" smtClean="0"/>
              <a:t>cameron</a:t>
            </a:r>
            <a:r>
              <a:rPr lang="en-AU" dirty="0" smtClean="0"/>
              <a:t> </a:t>
            </a:r>
            <a:r>
              <a:rPr lang="en-AU" dirty="0" err="1" smtClean="0"/>
              <a:t>lavis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70" y="2447183"/>
            <a:ext cx="1827278" cy="27409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32574"/>
            <a:ext cx="1827278" cy="2740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88" y="2459539"/>
            <a:ext cx="1827278" cy="2740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31295"/>
            <a:ext cx="1827277" cy="2740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89" y="2435696"/>
            <a:ext cx="1852786" cy="277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0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</a:t>
            </a:r>
            <a:r>
              <a:rPr lang="en-AU" dirty="0" err="1" smtClean="0"/>
              <a:t>sandhuni</a:t>
            </a:r>
            <a:r>
              <a:rPr lang="en-AU" dirty="0" smtClean="0"/>
              <a:t> </a:t>
            </a:r>
            <a:r>
              <a:rPr lang="en-AU" dirty="0" err="1" smtClean="0"/>
              <a:t>nanayakkara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43" y="2442154"/>
            <a:ext cx="2050910" cy="3076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72" y="2442153"/>
            <a:ext cx="2050910" cy="3076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218" y="2454973"/>
            <a:ext cx="2042364" cy="3063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790" y="2454973"/>
            <a:ext cx="2042363" cy="306354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10" y="2445132"/>
            <a:ext cx="2081433" cy="3122149"/>
          </a:xfrm>
        </p:spPr>
      </p:pic>
    </p:spTree>
    <p:extLst>
      <p:ext uri="{BB962C8B-B14F-4D97-AF65-F5344CB8AC3E}">
        <p14:creationId xmlns:p14="http://schemas.microsoft.com/office/powerpoint/2010/main" val="357568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</a:t>
            </a:r>
            <a:r>
              <a:rPr lang="en-AU" dirty="0" err="1" smtClean="0"/>
              <a:t>claire</a:t>
            </a:r>
            <a:r>
              <a:rPr lang="en-AU" dirty="0" smtClean="0"/>
              <a:t> </a:t>
            </a:r>
            <a:r>
              <a:rPr lang="en-AU" dirty="0" err="1" smtClean="0"/>
              <a:t>o’brien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04" y="2451304"/>
            <a:ext cx="2169216" cy="32538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32751"/>
            <a:ext cx="2163161" cy="3244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2432751"/>
            <a:ext cx="2163161" cy="3244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2440840"/>
            <a:ext cx="2152374" cy="3228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2432751"/>
            <a:ext cx="2152374" cy="322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5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</a:t>
            </a:r>
            <a:r>
              <a:rPr lang="en-AU" dirty="0" err="1" smtClean="0"/>
              <a:t>ryan</a:t>
            </a:r>
            <a:r>
              <a:rPr lang="en-AU" dirty="0" smtClean="0"/>
              <a:t> </a:t>
            </a:r>
            <a:r>
              <a:rPr lang="en-AU" dirty="0" err="1" smtClean="0"/>
              <a:t>stella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03" y="2433489"/>
            <a:ext cx="2084593" cy="31268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166" y="2457170"/>
            <a:ext cx="2075823" cy="3113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166" y="2475186"/>
            <a:ext cx="2059969" cy="3089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597" y="2457170"/>
            <a:ext cx="2085865" cy="3128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597" y="2432791"/>
            <a:ext cx="2088232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3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</a:t>
            </a:r>
            <a:r>
              <a:rPr lang="en-AU" dirty="0" err="1" smtClean="0"/>
              <a:t>kieren</a:t>
            </a:r>
            <a:r>
              <a:rPr lang="en-AU" dirty="0" smtClean="0"/>
              <a:t> </a:t>
            </a:r>
            <a:r>
              <a:rPr lang="en-AU" dirty="0" err="1" smtClean="0"/>
              <a:t>walsh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31" y="2448543"/>
            <a:ext cx="2026088" cy="30391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92896"/>
            <a:ext cx="2026088" cy="3039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79615"/>
            <a:ext cx="2034942" cy="3052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674" y="2467217"/>
            <a:ext cx="2017234" cy="3025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7" y="2519458"/>
            <a:ext cx="2008380" cy="301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8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Mason </a:t>
            </a:r>
            <a:r>
              <a:rPr lang="en-AU" dirty="0" err="1" smtClean="0"/>
              <a:t>wrobluski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31" y="2448543"/>
            <a:ext cx="2026088" cy="30391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033" y="2499118"/>
            <a:ext cx="2026088" cy="3039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179" y="2467217"/>
            <a:ext cx="2034942" cy="3052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14" y="2460576"/>
            <a:ext cx="2017234" cy="3025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179" y="2460576"/>
            <a:ext cx="2008380" cy="307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2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Those that have already </a:t>
            </a:r>
            <a:br>
              <a:rPr lang="en-AU" dirty="0" smtClean="0"/>
            </a:br>
            <a:r>
              <a:rPr lang="en-AU" dirty="0" smtClean="0"/>
              <a:t>said farewell</a:t>
            </a:r>
            <a:endParaRPr lang="en-AU" dirty="0"/>
          </a:p>
        </p:txBody>
      </p:sp>
      <p:pic>
        <p:nvPicPr>
          <p:cNvPr id="2050" name="Picture 2" descr="C:\Users\rdavidson\Desktop\CA2\Bosnjak Triston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809" y="2232193"/>
            <a:ext cx="1757978" cy="263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davidson\Desktop\CA2\Harris-Smith Lu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1" y="2232193"/>
            <a:ext cx="1770161" cy="265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davidson\Desktop\CA2\Martin Joshu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32193"/>
            <a:ext cx="1747225" cy="26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90788" y="4977538"/>
            <a:ext cx="1588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Josh Martin</a:t>
            </a:r>
            <a:endParaRPr lang="en-A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721841" y="4869161"/>
            <a:ext cx="17184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dirty="0" smtClean="0"/>
              <a:t>Lucy</a:t>
            </a:r>
          </a:p>
          <a:p>
            <a:pPr algn="ctr"/>
            <a:r>
              <a:rPr lang="en-AU" sz="2400" dirty="0" smtClean="0"/>
              <a:t>Harris Smith</a:t>
            </a:r>
            <a:endParaRPr lang="en-A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413737" y="4995595"/>
            <a:ext cx="2080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Triston Bosnjak</a:t>
            </a:r>
            <a:endParaRPr lang="en-AU" sz="2400" dirty="0"/>
          </a:p>
        </p:txBody>
      </p:sp>
      <p:pic>
        <p:nvPicPr>
          <p:cNvPr id="2054" name="Picture 6" descr="C:\Users\rdavidson\Desktop\CA2\Casey Bailey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54" y="2232193"/>
            <a:ext cx="1770161" cy="265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644589" y="4891191"/>
            <a:ext cx="1662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dirty="0" smtClean="0"/>
              <a:t>Bailey Casey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8816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Those that have already </a:t>
            </a:r>
            <a:br>
              <a:rPr lang="en-AU" dirty="0"/>
            </a:br>
            <a:r>
              <a:rPr lang="en-AU" dirty="0"/>
              <a:t>said farewell</a:t>
            </a:r>
          </a:p>
        </p:txBody>
      </p:sp>
      <p:pic>
        <p:nvPicPr>
          <p:cNvPr id="3076" name="Picture 4" descr="C:\Users\rdavidson\Desktop\CA2\Roth Edwar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19031"/>
            <a:ext cx="2067893" cy="310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rdavidson\Desktop\CA2\Muller Jaco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09" y="2060848"/>
            <a:ext cx="2023969" cy="303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rdavidson\Desktop\CA2\Vujanovic Jay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60848"/>
            <a:ext cx="2012138" cy="301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15616" y="5281299"/>
            <a:ext cx="1701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Jacob Muller</a:t>
            </a:r>
            <a:endParaRPr lang="en-A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499374" y="5230834"/>
            <a:ext cx="202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err="1" smtClean="0"/>
              <a:t>Jayd</a:t>
            </a:r>
            <a:r>
              <a:rPr lang="en-AU" sz="2400" dirty="0" smtClean="0"/>
              <a:t>  </a:t>
            </a:r>
            <a:r>
              <a:rPr lang="en-AU" sz="2400" dirty="0" err="1" smtClean="0"/>
              <a:t>Vujanovic</a:t>
            </a:r>
            <a:endParaRPr lang="en-A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251722" y="5230833"/>
            <a:ext cx="1788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Edward Roth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3696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Those that have already </a:t>
            </a:r>
            <a:br>
              <a:rPr lang="en-AU" dirty="0"/>
            </a:br>
            <a:r>
              <a:rPr lang="en-AU" dirty="0"/>
              <a:t>said farewell</a:t>
            </a:r>
          </a:p>
        </p:txBody>
      </p:sp>
      <p:pic>
        <p:nvPicPr>
          <p:cNvPr id="5" name="Picture 2" descr="C:\Users\rdavidson\Desktop\CA2\Trad Emily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70" y="2344312"/>
            <a:ext cx="1872208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davidson\Desktop\CA2\Mills Brand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416" y="2281736"/>
            <a:ext cx="1904274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41170" y="5220596"/>
            <a:ext cx="1525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Emily Trad</a:t>
            </a:r>
            <a:endParaRPr lang="en-A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346456" y="5180321"/>
            <a:ext cx="188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Brandon Mills</a:t>
            </a:r>
            <a:endParaRPr lang="en-AU" sz="2400" dirty="0"/>
          </a:p>
        </p:txBody>
      </p:sp>
      <p:pic>
        <p:nvPicPr>
          <p:cNvPr id="11" name="Picture 4" descr="C:\Users\rdavidson\Desktop\CA2\Toop Thom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370" y="2322229"/>
            <a:ext cx="1770162" cy="265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34370" y="5061580"/>
            <a:ext cx="1881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Thomas </a:t>
            </a:r>
            <a:r>
              <a:rPr lang="en-AU" sz="2400" dirty="0" err="1" smtClean="0"/>
              <a:t>Toop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30242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</a:t>
            </a:r>
            <a:r>
              <a:rPr lang="en-AU" dirty="0" err="1" smtClean="0"/>
              <a:t>sophie</a:t>
            </a:r>
            <a:r>
              <a:rPr lang="en-AU" dirty="0" smtClean="0"/>
              <a:t> box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31" y="2420888"/>
            <a:ext cx="1986623" cy="29799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79392"/>
            <a:ext cx="1956326" cy="2934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03" y="2420888"/>
            <a:ext cx="1956326" cy="2934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03" y="2444683"/>
            <a:ext cx="1971200" cy="295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318" y="2438446"/>
            <a:ext cx="1979620" cy="29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7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Those that have already </a:t>
            </a:r>
            <a:br>
              <a:rPr lang="en-AU" dirty="0" smtClean="0"/>
            </a:br>
            <a:r>
              <a:rPr lang="en-AU" dirty="0" smtClean="0"/>
              <a:t>said farewell</a:t>
            </a:r>
            <a:endParaRPr lang="en-AU" dirty="0"/>
          </a:p>
        </p:txBody>
      </p:sp>
      <p:pic>
        <p:nvPicPr>
          <p:cNvPr id="5122" name="Picture 2" descr="C:\Users\rdavidson\Desktop\CA2\Jovner Christia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3"/>
            <a:ext cx="2151459" cy="322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davidson\Desktop\CA2\Mackellar Steven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0003"/>
            <a:ext cx="2201366" cy="330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rdavidson\Desktop\CA2\Gleeson Malcol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613" y="2180121"/>
            <a:ext cx="2167954" cy="325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55384" y="5201219"/>
            <a:ext cx="2193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Steven Mackellar</a:t>
            </a:r>
            <a:endParaRPr lang="en-A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442012" y="5201218"/>
            <a:ext cx="2297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Malcolm Gleeson</a:t>
            </a:r>
            <a:endParaRPr lang="en-A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5201217"/>
            <a:ext cx="224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Christiaan </a:t>
            </a:r>
            <a:r>
              <a:rPr lang="en-AU" sz="2400" dirty="0" err="1" smtClean="0"/>
              <a:t>Jovner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3192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</a:t>
            </a:r>
            <a:r>
              <a:rPr lang="en-AU" dirty="0" err="1" smtClean="0"/>
              <a:t>caitlyn</a:t>
            </a:r>
            <a:r>
              <a:rPr lang="en-AU" dirty="0" smtClean="0"/>
              <a:t> brown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11" y="2439352"/>
            <a:ext cx="2028916" cy="30433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11" y="2435343"/>
            <a:ext cx="2052220" cy="3078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308" y="2353962"/>
            <a:ext cx="2110176" cy="3165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00" y="2355683"/>
            <a:ext cx="2109029" cy="316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3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Miss </a:t>
            </a:r>
            <a:r>
              <a:rPr lang="en-AU" dirty="0" smtClean="0"/>
              <a:t>rose </a:t>
            </a:r>
            <a:r>
              <a:rPr lang="en-AU" dirty="0" err="1" smtClean="0"/>
              <a:t>chang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25" y="2276872"/>
            <a:ext cx="2015190" cy="30227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26" y="2354379"/>
            <a:ext cx="1999544" cy="2999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760" y="2348880"/>
            <a:ext cx="2003210" cy="3004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55" y="2342844"/>
            <a:ext cx="1999544" cy="2999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575" y="2284213"/>
            <a:ext cx="2011524" cy="30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1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</a:t>
            </a:r>
            <a:r>
              <a:rPr lang="en-AU" dirty="0" err="1" smtClean="0"/>
              <a:t>lachlan</a:t>
            </a:r>
            <a:r>
              <a:rPr lang="en-AU" dirty="0" smtClean="0"/>
              <a:t> </a:t>
            </a:r>
            <a:r>
              <a:rPr lang="en-AU" dirty="0" err="1" smtClean="0"/>
              <a:t>dawes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49" y="2557921"/>
            <a:ext cx="2027552" cy="30413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91" y="2469023"/>
            <a:ext cx="2047856" cy="3071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91" y="2492896"/>
            <a:ext cx="2070902" cy="3106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49" y="2492896"/>
            <a:ext cx="2047855" cy="30717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49" y="2492896"/>
            <a:ext cx="2057129" cy="308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1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</a:t>
            </a:r>
            <a:r>
              <a:rPr lang="en-AU" dirty="0" err="1" smtClean="0"/>
              <a:t>hannah</a:t>
            </a:r>
            <a:r>
              <a:rPr lang="en-AU" dirty="0" smtClean="0"/>
              <a:t> fisher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49" y="2557921"/>
            <a:ext cx="2027552" cy="30413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64904"/>
            <a:ext cx="2047856" cy="3071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26" y="2530335"/>
            <a:ext cx="2070902" cy="3106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26" y="2572628"/>
            <a:ext cx="2047855" cy="3071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713" y="2572628"/>
            <a:ext cx="2057128" cy="308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0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Miss </a:t>
            </a:r>
            <a:r>
              <a:rPr lang="en-AU" dirty="0" err="1" smtClean="0"/>
              <a:t>shania</a:t>
            </a:r>
            <a:r>
              <a:rPr lang="en-AU" dirty="0" smtClean="0"/>
              <a:t> </a:t>
            </a:r>
            <a:r>
              <a:rPr lang="en-AU" dirty="0" err="1" smtClean="0"/>
              <a:t>forrester-bidgood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69" y="2467849"/>
            <a:ext cx="2109278" cy="31639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90" y="2482946"/>
            <a:ext cx="2092901" cy="3139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95" y="2447947"/>
            <a:ext cx="2097571" cy="3146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96" y="2447947"/>
            <a:ext cx="2128906" cy="3146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888" y="2471671"/>
            <a:ext cx="2178313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</a:t>
            </a:r>
            <a:r>
              <a:rPr lang="en-AU" dirty="0" err="1" smtClean="0"/>
              <a:t>vanessa</a:t>
            </a:r>
            <a:r>
              <a:rPr lang="en-AU" dirty="0" smtClean="0"/>
              <a:t> grant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96" y="2706587"/>
            <a:ext cx="1941119" cy="29116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56" y="2671334"/>
            <a:ext cx="1971906" cy="2957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155" y="2636912"/>
            <a:ext cx="1987569" cy="2981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52" y="2633065"/>
            <a:ext cx="1970808" cy="2956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93" y="2636912"/>
            <a:ext cx="1953369" cy="298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0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</a:t>
            </a:r>
            <a:r>
              <a:rPr lang="en-AU" dirty="0" err="1" smtClean="0"/>
              <a:t>braden</a:t>
            </a:r>
            <a:r>
              <a:rPr lang="en-AU" dirty="0" smtClean="0"/>
              <a:t> </a:t>
            </a:r>
            <a:r>
              <a:rPr lang="en-AU" dirty="0" err="1" smtClean="0"/>
              <a:t>grech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00" y="2513452"/>
            <a:ext cx="1983427" cy="29751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67" y="2529904"/>
            <a:ext cx="1975365" cy="2963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92896"/>
            <a:ext cx="2000036" cy="3000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17" y="2450201"/>
            <a:ext cx="2038315" cy="3057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17" y="2438223"/>
            <a:ext cx="2021115" cy="303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7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14067</TotalTime>
  <Words>92</Words>
  <Application>Microsoft Office PowerPoint</Application>
  <PresentationFormat>On-screen Show 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Couture</vt:lpstr>
      <vt:lpstr>CAH2 2011 - 2015</vt:lpstr>
      <vt:lpstr>Miss sophie box</vt:lpstr>
      <vt:lpstr>Miss caitlyn brown</vt:lpstr>
      <vt:lpstr>Miss rose chang</vt:lpstr>
      <vt:lpstr>Mr lachlan dawes</vt:lpstr>
      <vt:lpstr>Miss hannah fisher</vt:lpstr>
      <vt:lpstr>Miss shania forrester-bidgood</vt:lpstr>
      <vt:lpstr>Miss vanessa grant</vt:lpstr>
      <vt:lpstr>Mr braden grech</vt:lpstr>
      <vt:lpstr>Miss Abigail hodgson</vt:lpstr>
      <vt:lpstr>Mr cameron lavis</vt:lpstr>
      <vt:lpstr>Miss sandhuni nanayakkara</vt:lpstr>
      <vt:lpstr>Miss claire o’brien</vt:lpstr>
      <vt:lpstr>Mr ryan stella</vt:lpstr>
      <vt:lpstr>Mr kieren walsh</vt:lpstr>
      <vt:lpstr>Mason wrobluski</vt:lpstr>
      <vt:lpstr>Those that have already  said farewell</vt:lpstr>
      <vt:lpstr>Those that have already  said farewell</vt:lpstr>
      <vt:lpstr>Those that have already  said farewell</vt:lpstr>
      <vt:lpstr>Those that have already  said farewell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He2 2011 - 2015</dc:title>
  <dc:creator>Windows User</dc:creator>
  <cp:lastModifiedBy>Windows User</cp:lastModifiedBy>
  <cp:revision>49</cp:revision>
  <dcterms:created xsi:type="dcterms:W3CDTF">2015-05-22T01:57:40Z</dcterms:created>
  <dcterms:modified xsi:type="dcterms:W3CDTF">2015-11-10T22:45:04Z</dcterms:modified>
</cp:coreProperties>
</file>