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>
      <p:cViewPr varScale="1">
        <p:scale>
          <a:sx n="69" d="100"/>
          <a:sy n="69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BB5EE7-F46E-41E7-8695-951ADC58BB00}" type="datetimeFigureOut">
              <a:rPr lang="en-AU" smtClean="0"/>
              <a:t>9/11/2015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9/11/2015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3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9/11/2015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4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9/11/2015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9/11/2015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9"/>
            <a:ext cx="6248400" cy="1456373"/>
          </a:xfrm>
        </p:spPr>
        <p:txBody>
          <a:bodyPr anchor="t">
            <a:normAutofit/>
          </a:bodyPr>
          <a:lstStyle>
            <a:lvl1pPr algn="ctr">
              <a:defRPr sz="27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15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9/11/2015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9/11/2015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9/11/2015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9/11/2015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3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3" y="2275840"/>
            <a:ext cx="2819399" cy="290576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9/11/2015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9/11/2015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4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4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BB5EE7-F46E-41E7-8695-951ADC58BB00}" type="datetimeFigureOut">
              <a:rPr lang="en-AU" smtClean="0"/>
              <a:t>9/11/2015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4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700" kern="1200" cap="all" spc="22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05740" algn="l" defTabSz="6858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>
                <a:latin typeface="Castellar" panose="020A0402060406010301" pitchFamily="18" charset="0"/>
              </a:rPr>
              <a:t>CAH 1</a:t>
            </a:r>
            <a:r>
              <a:rPr lang="en-AU" sz="4800" dirty="0" smtClean="0">
                <a:latin typeface="Castellar" panose="020A0402060406010301" pitchFamily="18" charset="0"/>
              </a:rPr>
              <a:t> </a:t>
            </a:r>
            <a:r>
              <a:rPr lang="en-AU" sz="4800" dirty="0" smtClean="0">
                <a:latin typeface="Castellar" panose="020A0402060406010301" pitchFamily="18" charset="0"/>
              </a:rPr>
              <a:t>2011 - 2015</a:t>
            </a:r>
            <a:endParaRPr lang="en-AU" sz="4800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800200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latin typeface="Palace Script MT" panose="030303020206070C0B05" pitchFamily="66" charset="0"/>
              </a:rPr>
              <a:t>Farewell</a:t>
            </a:r>
            <a:endParaRPr lang="en-AU" sz="6000" b="1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rose </a:t>
            </a:r>
            <a:r>
              <a:rPr lang="en-AU" dirty="0" err="1" smtClean="0"/>
              <a:t>maclean-tuckett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45" y="2429930"/>
            <a:ext cx="2059015" cy="30885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91" y="2420888"/>
            <a:ext cx="2043029" cy="3064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91" y="2366002"/>
            <a:ext cx="2079361" cy="3119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12" y="2349281"/>
            <a:ext cx="2090508" cy="3135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31" y="2349764"/>
            <a:ext cx="2093521" cy="31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ALEXIA PAPA MICHAEL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70" y="2447183"/>
            <a:ext cx="1827278" cy="27409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1827278" cy="2740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36" y="2406468"/>
            <a:ext cx="1827278" cy="2740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84" y="2374471"/>
            <a:ext cx="2074324" cy="3111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72" y="2430551"/>
            <a:ext cx="2074547" cy="31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NIKITA PAULL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2050910" cy="3076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10" y="2297509"/>
            <a:ext cx="2042364" cy="306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97511"/>
            <a:ext cx="2042363" cy="306354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10" y="2265608"/>
            <a:ext cx="2081433" cy="3122149"/>
          </a:xfrm>
        </p:spPr>
      </p:pic>
    </p:spTree>
    <p:extLst>
      <p:ext uri="{BB962C8B-B14F-4D97-AF65-F5344CB8AC3E}">
        <p14:creationId xmlns:p14="http://schemas.microsoft.com/office/powerpoint/2010/main" val="35756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MADdi</a:t>
            </a:r>
            <a:r>
              <a:rPr lang="en-AU" dirty="0" smtClean="0"/>
              <a:t> SIVYER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55" y="2402841"/>
            <a:ext cx="2169216" cy="325382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36" y="2379574"/>
            <a:ext cx="2163160" cy="3244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27" y="2358258"/>
            <a:ext cx="2163161" cy="3244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22" y="2370601"/>
            <a:ext cx="2152374" cy="3228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29" y="2395753"/>
            <a:ext cx="2152374" cy="32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KYE THELAN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03" y="2433489"/>
            <a:ext cx="2084593" cy="31268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00" y="2406193"/>
            <a:ext cx="2075823" cy="3113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54" y="2456406"/>
            <a:ext cx="2059969" cy="3089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58" y="2456406"/>
            <a:ext cx="2085865" cy="3128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23" y="2418591"/>
            <a:ext cx="2088232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bailey </a:t>
            </a:r>
            <a:r>
              <a:rPr lang="en-AU" dirty="0" err="1" smtClean="0"/>
              <a:t>tibbs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31" y="2448543"/>
            <a:ext cx="2026088" cy="30391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97" y="2418023"/>
            <a:ext cx="2026088" cy="3039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97" y="2404742"/>
            <a:ext cx="2034942" cy="30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97" y="2404742"/>
            <a:ext cx="2017234" cy="3025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86" y="2418023"/>
            <a:ext cx="2008380" cy="30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340768"/>
            <a:ext cx="4800600" cy="594066"/>
          </a:xfrm>
        </p:spPr>
        <p:txBody>
          <a:bodyPr>
            <a:normAutofit/>
          </a:bodyPr>
          <a:lstStyle/>
          <a:p>
            <a:r>
              <a:rPr lang="en-AU" sz="2100" dirty="0" smtClean="0"/>
              <a:t>Miss </a:t>
            </a:r>
            <a:r>
              <a:rPr lang="en-AU" sz="2100" dirty="0" err="1" smtClean="0"/>
              <a:t>lydia</a:t>
            </a:r>
            <a:r>
              <a:rPr lang="en-AU" sz="2100" dirty="0" smtClean="0"/>
              <a:t> </a:t>
            </a:r>
            <a:r>
              <a:rPr lang="en-AU" sz="2100" dirty="0" err="1" smtClean="0"/>
              <a:t>yong</a:t>
            </a:r>
            <a:r>
              <a:rPr lang="en-AU" sz="2100" dirty="0" smtClean="0"/>
              <a:t> </a:t>
            </a:r>
            <a:endParaRPr lang="en-AU" sz="2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92" y="2420888"/>
            <a:ext cx="2191052" cy="32865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57" y="2396690"/>
            <a:ext cx="2176253" cy="3264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57" y="2396690"/>
            <a:ext cx="2176253" cy="3264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57" y="2396689"/>
            <a:ext cx="2176253" cy="3264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52" y="2383930"/>
            <a:ext cx="2184758" cy="32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Farewell &amp; congratulations students of cahill1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43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kye</a:t>
            </a:r>
            <a:r>
              <a:rPr lang="en-AU" dirty="0" smtClean="0"/>
              <a:t> berry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31" y="2420888"/>
            <a:ext cx="1986623" cy="29799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55876"/>
            <a:ext cx="1956326" cy="2934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39" y="2464537"/>
            <a:ext cx="1956326" cy="2934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81" y="2432821"/>
            <a:ext cx="1971200" cy="295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05" y="2420191"/>
            <a:ext cx="1979620" cy="29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Heidi </a:t>
            </a:r>
            <a:r>
              <a:rPr lang="en-AU" dirty="0" err="1" smtClean="0"/>
              <a:t>brdoch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07615"/>
            <a:ext cx="2052220" cy="3078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41" y="2347570"/>
            <a:ext cx="2069872" cy="3104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89" y="2422065"/>
            <a:ext cx="2110176" cy="3165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94" y="2329523"/>
            <a:ext cx="2109029" cy="31635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0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Miss jasmine </a:t>
            </a:r>
            <a:r>
              <a:rPr lang="en-AU" dirty="0" err="1" smtClean="0"/>
              <a:t>chang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67" y="2440817"/>
            <a:ext cx="2015190" cy="30227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15" y="2448799"/>
            <a:ext cx="1999544" cy="299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20" y="2443300"/>
            <a:ext cx="2003210" cy="300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15" y="2443300"/>
            <a:ext cx="1999544" cy="299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24" y="2448799"/>
            <a:ext cx="2011524" cy="30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madison</a:t>
            </a:r>
            <a:r>
              <a:rPr lang="en-AU" dirty="0" smtClean="0"/>
              <a:t> </a:t>
            </a:r>
            <a:r>
              <a:rPr lang="en-AU" dirty="0" err="1" smtClean="0"/>
              <a:t>ella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68" y="2509253"/>
            <a:ext cx="2027552" cy="3041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80" y="2508368"/>
            <a:ext cx="2047856" cy="3071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80" y="2477536"/>
            <a:ext cx="2070902" cy="3106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80" y="2494820"/>
            <a:ext cx="2047855" cy="3071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06" y="2477536"/>
            <a:ext cx="2057129" cy="30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joanne</a:t>
            </a:r>
            <a:r>
              <a:rPr lang="en-AU" dirty="0" smtClean="0"/>
              <a:t> </a:t>
            </a:r>
            <a:r>
              <a:rPr lang="en-AU" dirty="0" err="1" smtClean="0"/>
              <a:t>elliott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45" y="2440656"/>
            <a:ext cx="2043761" cy="30656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9883"/>
            <a:ext cx="2036734" cy="305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46" y="2443172"/>
            <a:ext cx="2060875" cy="3091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91" y="2443172"/>
            <a:ext cx="2028431" cy="3042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45" y="2411777"/>
            <a:ext cx="2060875" cy="30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emily</a:t>
            </a:r>
            <a:r>
              <a:rPr lang="en-AU" dirty="0" smtClean="0"/>
              <a:t> </a:t>
            </a:r>
            <a:r>
              <a:rPr lang="en-AU" dirty="0" err="1" smtClean="0"/>
              <a:t>evans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2097571" cy="3146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58" y="2469354"/>
            <a:ext cx="2088232" cy="31323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52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naivasha</a:t>
            </a:r>
            <a:r>
              <a:rPr lang="en-AU" dirty="0" smtClean="0"/>
              <a:t> fleur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15" y="2526420"/>
            <a:ext cx="1941119" cy="29116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03" y="2492896"/>
            <a:ext cx="1971906" cy="2957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03" y="2455160"/>
            <a:ext cx="1987569" cy="2981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64" y="2502183"/>
            <a:ext cx="1970808" cy="2956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05" y="2453703"/>
            <a:ext cx="1953369" cy="29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luca</a:t>
            </a:r>
            <a:r>
              <a:rPr lang="en-AU" dirty="0" smtClean="0"/>
              <a:t> </a:t>
            </a:r>
            <a:r>
              <a:rPr lang="en-AU" dirty="0" err="1" smtClean="0"/>
              <a:t>godfrey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00" y="2513452"/>
            <a:ext cx="1983427" cy="29751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93" y="2508557"/>
            <a:ext cx="1975365" cy="2963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05" y="2518932"/>
            <a:ext cx="2000036" cy="3000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26" y="2518932"/>
            <a:ext cx="2038315" cy="3057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32" y="2503123"/>
            <a:ext cx="2021115" cy="30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5821</TotalTime>
  <Words>59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Couture</vt:lpstr>
      <vt:lpstr>CAH 1 2011 - 2015</vt:lpstr>
      <vt:lpstr>Mr kye berry</vt:lpstr>
      <vt:lpstr>Miss Heidi brdoch</vt:lpstr>
      <vt:lpstr>Miss jasmine chang</vt:lpstr>
      <vt:lpstr>Miss madison ella</vt:lpstr>
      <vt:lpstr>Miss joanne elliott</vt:lpstr>
      <vt:lpstr>Miss emily evans </vt:lpstr>
      <vt:lpstr>Miss naivasha fleur </vt:lpstr>
      <vt:lpstr>Mr luca godfrey</vt:lpstr>
      <vt:lpstr>Miss rose maclean-tuckett</vt:lpstr>
      <vt:lpstr>MISS ALEXIA PAPA MICHAEL </vt:lpstr>
      <vt:lpstr>MISS NIKITA PAULL</vt:lpstr>
      <vt:lpstr>MISS MADdi SIVYER </vt:lpstr>
      <vt:lpstr>MR KYE THELAN </vt:lpstr>
      <vt:lpstr>Mr bailey tibbs</vt:lpstr>
      <vt:lpstr>Miss lydia yong </vt:lpstr>
      <vt:lpstr>Farewell &amp; congratulations students of cahill1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He2 2011 - 2015</dc:title>
  <dc:creator>Windows User</dc:creator>
  <cp:lastModifiedBy>Windows User</cp:lastModifiedBy>
  <cp:revision>36</cp:revision>
  <dcterms:created xsi:type="dcterms:W3CDTF">2015-05-22T01:57:40Z</dcterms:created>
  <dcterms:modified xsi:type="dcterms:W3CDTF">2015-11-09T02:02:01Z</dcterms:modified>
</cp:coreProperties>
</file>