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HU1 </a:t>
            </a:r>
            <a:r>
              <a:rPr lang="en-AU" sz="4800" dirty="0" smtClean="0">
                <a:latin typeface="Castellar" panose="020A0402060406010301" pitchFamily="18" charset="0"/>
              </a:rPr>
              <a:t>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ALANAH MAYERS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10" y="2560291"/>
            <a:ext cx="1827278" cy="2740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1827278" cy="274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1827278" cy="274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2074324" cy="311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65" y="2564904"/>
            <a:ext cx="2074547" cy="31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JACK NEWMAN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3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9" y="2442153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63" y="2469039"/>
            <a:ext cx="2042363" cy="306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2" y="2439873"/>
            <a:ext cx="2081433" cy="3122149"/>
          </a:xfr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JOVITA PHILIP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3" y="2433489"/>
            <a:ext cx="2084593" cy="31268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75823" cy="31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EMILY STRONGMAN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89" y="2439290"/>
            <a:ext cx="2163161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66" y="2439289"/>
            <a:ext cx="2163161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53" y="2439289"/>
            <a:ext cx="2152374" cy="322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53" y="2455469"/>
            <a:ext cx="2152374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BRONSON TIPPINS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5791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06" y="2472510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60" y="2472510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4" y="2451316"/>
            <a:ext cx="2008380" cy="3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DANIELLE AULD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1986623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7"/>
            <a:ext cx="1956326" cy="293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1956326" cy="293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84932"/>
            <a:ext cx="1971200" cy="29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02" y="2372302"/>
            <a:ext cx="1979620" cy="2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GRACE BELL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2420888"/>
            <a:ext cx="2028916" cy="30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84" y="2420888"/>
            <a:ext cx="2052220" cy="307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58" y="2420888"/>
            <a:ext cx="2069872" cy="310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82" y="2420888"/>
            <a:ext cx="2110176" cy="316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01" y="2422609"/>
            <a:ext cx="2109029" cy="31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MR JACKSON BOWE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91" y="2420888"/>
            <a:ext cx="2015190" cy="3022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15" y="2420888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4" y="2420888"/>
            <a:ext cx="2003210" cy="30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4" y="2420888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35" y="2402917"/>
            <a:ext cx="2011524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GUS EVANS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8" y="2509253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47855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69" y="2513556"/>
            <a:ext cx="2057129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SABRINA GONCALVES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45" y="2440656"/>
            <a:ext cx="2043761" cy="3065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36734" cy="305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47" y="2432871"/>
            <a:ext cx="2060875" cy="309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47" y="2433343"/>
            <a:ext cx="2028431" cy="304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03" y="2432871"/>
            <a:ext cx="2060875" cy="3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KAI GOODRICH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9" y="2467849"/>
            <a:ext cx="2109278" cy="3163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6408"/>
            <a:ext cx="2092901" cy="313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6408"/>
            <a:ext cx="2097571" cy="3146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10" y="2480057"/>
            <a:ext cx="2097571" cy="314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10" y="2456408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MS KATLIN HOLLOWAY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15" y="2526420"/>
            <a:ext cx="1941119" cy="29116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1971906" cy="295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48" y="2492896"/>
            <a:ext cx="1987569" cy="2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smtClean="0"/>
              <a:t>BENJAMIN KOCH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05" y="2420888"/>
            <a:ext cx="2043029" cy="306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05" y="2452076"/>
            <a:ext cx="2079361" cy="311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65" y="2420888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00" y="2416369"/>
            <a:ext cx="2093521" cy="31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44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HU1 2011 - 2015</vt:lpstr>
      <vt:lpstr>MS DANIELLE AULD</vt:lpstr>
      <vt:lpstr>MS GRACE BELL</vt:lpstr>
      <vt:lpstr>MR JACKSON BOWE</vt:lpstr>
      <vt:lpstr>MR GUS EVANS</vt:lpstr>
      <vt:lpstr>MS SABRINA GONCALVES</vt:lpstr>
      <vt:lpstr>MR KAI GOODRICH</vt:lpstr>
      <vt:lpstr>MS KATLIN HOLLOWAY</vt:lpstr>
      <vt:lpstr>Mr BENJAMIN KOCH</vt:lpstr>
      <vt:lpstr>MS ALANAH MAYERS</vt:lpstr>
      <vt:lpstr>MR JACK NEWMAN</vt:lpstr>
      <vt:lpstr>MS JOVITA PHILIP</vt:lpstr>
      <vt:lpstr>MS EMILY STRONGMAN</vt:lpstr>
      <vt:lpstr>MR BRONSON TIPPINS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Windows User</cp:lastModifiedBy>
  <cp:revision>36</cp:revision>
  <dcterms:created xsi:type="dcterms:W3CDTF">2015-05-22T01:57:40Z</dcterms:created>
  <dcterms:modified xsi:type="dcterms:W3CDTF">2015-11-05T05:58:17Z</dcterms:modified>
</cp:coreProperties>
</file>